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291" r:id="rId3"/>
    <p:sldId id="258" r:id="rId4"/>
    <p:sldId id="268" r:id="rId5"/>
    <p:sldId id="257" r:id="rId6"/>
    <p:sldId id="260" r:id="rId7"/>
    <p:sldId id="286" r:id="rId8"/>
    <p:sldId id="284" r:id="rId9"/>
    <p:sldId id="288" r:id="rId10"/>
    <p:sldId id="287" r:id="rId11"/>
    <p:sldId id="289" r:id="rId12"/>
    <p:sldId id="276" r:id="rId13"/>
    <p:sldId id="293" r:id="rId14"/>
    <p:sldId id="294" r:id="rId15"/>
    <p:sldId id="259" r:id="rId16"/>
    <p:sldId id="298" r:id="rId17"/>
    <p:sldId id="295" r:id="rId18"/>
    <p:sldId id="302" r:id="rId19"/>
    <p:sldId id="297" r:id="rId20"/>
    <p:sldId id="303" r:id="rId21"/>
    <p:sldId id="305" r:id="rId22"/>
    <p:sldId id="299" r:id="rId23"/>
    <p:sldId id="306" r:id="rId24"/>
    <p:sldId id="279" r:id="rId25"/>
    <p:sldId id="300" r:id="rId26"/>
    <p:sldId id="307" r:id="rId27"/>
    <p:sldId id="301" r:id="rId28"/>
    <p:sldId id="304" r:id="rId29"/>
    <p:sldId id="285" r:id="rId30"/>
    <p:sldId id="261" r:id="rId31"/>
    <p:sldId id="290" r:id="rId32"/>
    <p:sldId id="292" r:id="rId33"/>
    <p:sldId id="266" r:id="rId34"/>
    <p:sldId id="262" r:id="rId35"/>
    <p:sldId id="264" r:id="rId36"/>
    <p:sldId id="273" r:id="rId37"/>
    <p:sldId id="275" r:id="rId38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E9B946-F51C-4DB5-9053-6AD0CEAD1903}" v="532" dt="2021-01-22T20:56:03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0" y="3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339"/>
    </p:cViewPr>
  </p:sorterViewPr>
  <p:notesViewPr>
    <p:cSldViewPr snapToGrid="0">
      <p:cViewPr varScale="1">
        <p:scale>
          <a:sx n="51" d="100"/>
          <a:sy n="51" d="100"/>
        </p:scale>
        <p:origin x="2095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Custard" userId="4eb2a892ec08fc1a" providerId="LiveId" clId="{2D86123B-4227-44DA-86D8-331AC2CC2248}"/>
    <pc:docChg chg="custSel modSld">
      <pc:chgData name="Bob Custard" userId="4eb2a892ec08fc1a" providerId="LiveId" clId="{2D86123B-4227-44DA-86D8-331AC2CC2248}" dt="2020-11-09T16:34:47.216" v="54" actId="20577"/>
      <pc:docMkLst>
        <pc:docMk/>
      </pc:docMkLst>
      <pc:sldChg chg="modSp mod modAnim">
        <pc:chgData name="Bob Custard" userId="4eb2a892ec08fc1a" providerId="LiveId" clId="{2D86123B-4227-44DA-86D8-331AC2CC2248}" dt="2020-11-09T16:34:47.216" v="54" actId="20577"/>
        <pc:sldMkLst>
          <pc:docMk/>
          <pc:sldMk cId="159401065" sldId="264"/>
        </pc:sldMkLst>
        <pc:spChg chg="mod">
          <ac:chgData name="Bob Custard" userId="4eb2a892ec08fc1a" providerId="LiveId" clId="{2D86123B-4227-44DA-86D8-331AC2CC2248}" dt="2020-11-09T16:34:47.216" v="54" actId="20577"/>
          <ac:spMkLst>
            <pc:docMk/>
            <pc:sldMk cId="159401065" sldId="264"/>
            <ac:spMk id="3" creationId="{00FE1099-7D2D-4C13-B962-7C41FC4DB61F}"/>
          </ac:spMkLst>
        </pc:spChg>
      </pc:sldChg>
    </pc:docChg>
  </pc:docChgLst>
  <pc:docChgLst>
    <pc:chgData name="Bob Custard" userId="4eb2a892ec08fc1a" providerId="LiveId" clId="{F7E9B946-F51C-4DB5-9053-6AD0CEAD1903}"/>
    <pc:docChg chg="undo redo custSel addSld delSld modSld sldOrd modNotesMaster modHandout">
      <pc:chgData name="Bob Custard" userId="4eb2a892ec08fc1a" providerId="LiveId" clId="{F7E9B946-F51C-4DB5-9053-6AD0CEAD1903}" dt="2021-01-27T19:31:35.815" v="1284" actId="20577"/>
      <pc:docMkLst>
        <pc:docMk/>
      </pc:docMkLst>
      <pc:sldChg chg="addSp modSp mod">
        <pc:chgData name="Bob Custard" userId="4eb2a892ec08fc1a" providerId="LiveId" clId="{F7E9B946-F51C-4DB5-9053-6AD0CEAD1903}" dt="2021-01-27T18:27:21.346" v="1266" actId="20577"/>
        <pc:sldMkLst>
          <pc:docMk/>
          <pc:sldMk cId="2564129141" sldId="256"/>
        </pc:sldMkLst>
        <pc:spChg chg="add mod">
          <ac:chgData name="Bob Custard" userId="4eb2a892ec08fc1a" providerId="LiveId" clId="{F7E9B946-F51C-4DB5-9053-6AD0CEAD1903}" dt="2021-01-21T14:57:48.806" v="12" actId="14100"/>
          <ac:spMkLst>
            <pc:docMk/>
            <pc:sldMk cId="2564129141" sldId="256"/>
            <ac:spMk id="3" creationId="{B335AEC9-02B6-4F87-A15F-0148DFDA6DF8}"/>
          </ac:spMkLst>
        </pc:spChg>
        <pc:spChg chg="add mod">
          <ac:chgData name="Bob Custard" userId="4eb2a892ec08fc1a" providerId="LiveId" clId="{F7E9B946-F51C-4DB5-9053-6AD0CEAD1903}" dt="2021-01-21T14:57:42.472" v="11" actId="1076"/>
          <ac:spMkLst>
            <pc:docMk/>
            <pc:sldMk cId="2564129141" sldId="256"/>
            <ac:spMk id="4" creationId="{75F6C042-94B7-4EFB-BCAD-6E1B7A950762}"/>
          </ac:spMkLst>
        </pc:spChg>
        <pc:spChg chg="add mod">
          <ac:chgData name="Bob Custard" userId="4eb2a892ec08fc1a" providerId="LiveId" clId="{F7E9B946-F51C-4DB5-9053-6AD0CEAD1903}" dt="2021-01-21T14:59:08.335" v="16" actId="207"/>
          <ac:spMkLst>
            <pc:docMk/>
            <pc:sldMk cId="2564129141" sldId="256"/>
            <ac:spMk id="6" creationId="{D162057C-1C76-4A01-97E8-B84F0A38974D}"/>
          </ac:spMkLst>
        </pc:spChg>
        <pc:spChg chg="mod">
          <ac:chgData name="Bob Custard" userId="4eb2a892ec08fc1a" providerId="LiveId" clId="{F7E9B946-F51C-4DB5-9053-6AD0CEAD1903}" dt="2021-01-27T18:27:21.346" v="1266" actId="20577"/>
          <ac:spMkLst>
            <pc:docMk/>
            <pc:sldMk cId="2564129141" sldId="256"/>
            <ac:spMk id="7" creationId="{73138424-0BB7-4022-BA72-91F1340D9EAC}"/>
          </ac:spMkLst>
        </pc:spChg>
      </pc:sldChg>
      <pc:sldChg chg="addSp modSp mod">
        <pc:chgData name="Bob Custard" userId="4eb2a892ec08fc1a" providerId="LiveId" clId="{F7E9B946-F51C-4DB5-9053-6AD0CEAD1903}" dt="2021-01-21T17:52:16.498" v="697" actId="1076"/>
        <pc:sldMkLst>
          <pc:docMk/>
          <pc:sldMk cId="2475969565" sldId="257"/>
        </pc:sldMkLst>
        <pc:spChg chg="add mod">
          <ac:chgData name="Bob Custard" userId="4eb2a892ec08fc1a" providerId="LiveId" clId="{F7E9B946-F51C-4DB5-9053-6AD0CEAD1903}" dt="2021-01-21T16:06:05.978" v="332" actId="1076"/>
          <ac:spMkLst>
            <pc:docMk/>
            <pc:sldMk cId="2475969565" sldId="257"/>
            <ac:spMk id="7" creationId="{3101230A-0654-439F-BA05-AE7FC6D809C0}"/>
          </ac:spMkLst>
        </pc:spChg>
        <pc:spChg chg="mod">
          <ac:chgData name="Bob Custard" userId="4eb2a892ec08fc1a" providerId="LiveId" clId="{F7E9B946-F51C-4DB5-9053-6AD0CEAD1903}" dt="2021-01-21T17:52:03.375" v="696" actId="1076"/>
          <ac:spMkLst>
            <pc:docMk/>
            <pc:sldMk cId="2475969565" sldId="257"/>
            <ac:spMk id="8" creationId="{EEA5A27C-A86F-48A8-9EA8-C666C6C32F13}"/>
          </ac:spMkLst>
        </pc:spChg>
        <pc:graphicFrameChg chg="mod">
          <ac:chgData name="Bob Custard" userId="4eb2a892ec08fc1a" providerId="LiveId" clId="{F7E9B946-F51C-4DB5-9053-6AD0CEAD1903}" dt="2021-01-21T17:51:09.868" v="692" actId="1076"/>
          <ac:graphicFrameMkLst>
            <pc:docMk/>
            <pc:sldMk cId="2475969565" sldId="257"/>
            <ac:graphicFrameMk id="11" creationId="{96CF3BE1-9597-4321-AAE1-186FA5EAB2E2}"/>
          </ac:graphicFrameMkLst>
        </pc:graphicFrameChg>
        <pc:picChg chg="mod">
          <ac:chgData name="Bob Custard" userId="4eb2a892ec08fc1a" providerId="LiveId" clId="{F7E9B946-F51C-4DB5-9053-6AD0CEAD1903}" dt="2021-01-21T17:52:16.498" v="697" actId="1076"/>
          <ac:picMkLst>
            <pc:docMk/>
            <pc:sldMk cId="2475969565" sldId="257"/>
            <ac:picMk id="6" creationId="{1AB0E2D8-3ABB-4354-BDE1-4006829CBA8A}"/>
          </ac:picMkLst>
        </pc:picChg>
      </pc:sldChg>
      <pc:sldChg chg="addSp modSp">
        <pc:chgData name="Bob Custard" userId="4eb2a892ec08fc1a" providerId="LiveId" clId="{F7E9B946-F51C-4DB5-9053-6AD0CEAD1903}" dt="2021-01-21T16:08:22.255" v="345"/>
        <pc:sldMkLst>
          <pc:docMk/>
          <pc:sldMk cId="3470992174" sldId="258"/>
        </pc:sldMkLst>
        <pc:spChg chg="add mod">
          <ac:chgData name="Bob Custard" userId="4eb2a892ec08fc1a" providerId="LiveId" clId="{F7E9B946-F51C-4DB5-9053-6AD0CEAD1903}" dt="2021-01-21T16:08:22.255" v="345"/>
          <ac:spMkLst>
            <pc:docMk/>
            <pc:sldMk cId="3470992174" sldId="258"/>
            <ac:spMk id="4" creationId="{9D76DF01-4A54-4F9A-A794-77436F74D540}"/>
          </ac:spMkLst>
        </pc:spChg>
      </pc:sldChg>
      <pc:sldChg chg="addSp delSp modSp mod modAnim">
        <pc:chgData name="Bob Custard" userId="4eb2a892ec08fc1a" providerId="LiveId" clId="{F7E9B946-F51C-4DB5-9053-6AD0CEAD1903}" dt="2021-01-21T16:25:58.907" v="407" actId="931"/>
        <pc:sldMkLst>
          <pc:docMk/>
          <pc:sldMk cId="370412668" sldId="259"/>
        </pc:sldMkLst>
        <pc:spChg chg="mod">
          <ac:chgData name="Bob Custard" userId="4eb2a892ec08fc1a" providerId="LiveId" clId="{F7E9B946-F51C-4DB5-9053-6AD0CEAD1903}" dt="2021-01-21T16:25:57.474" v="404" actId="1076"/>
          <ac:spMkLst>
            <pc:docMk/>
            <pc:sldMk cId="370412668" sldId="259"/>
            <ac:spMk id="3" creationId="{00FE1099-7D2D-4C13-B962-7C41FC4DB61F}"/>
          </ac:spMkLst>
        </pc:spChg>
        <pc:spChg chg="add mod">
          <ac:chgData name="Bob Custard" userId="4eb2a892ec08fc1a" providerId="LiveId" clId="{F7E9B946-F51C-4DB5-9053-6AD0CEAD1903}" dt="2021-01-21T16:09:37.496" v="350" actId="14100"/>
          <ac:spMkLst>
            <pc:docMk/>
            <pc:sldMk cId="370412668" sldId="259"/>
            <ac:spMk id="5" creationId="{2E8DE393-3537-4CD4-A3A0-DB33BCC92992}"/>
          </ac:spMkLst>
        </pc:spChg>
        <pc:spChg chg="add del mod">
          <ac:chgData name="Bob Custard" userId="4eb2a892ec08fc1a" providerId="LiveId" clId="{F7E9B946-F51C-4DB5-9053-6AD0CEAD1903}" dt="2021-01-21T16:25:58.907" v="407" actId="931"/>
          <ac:spMkLst>
            <pc:docMk/>
            <pc:sldMk cId="370412668" sldId="259"/>
            <ac:spMk id="7" creationId="{A0F9A964-12D1-4D95-B8A5-6612639CF79A}"/>
          </ac:spMkLst>
        </pc:spChg>
        <pc:picChg chg="add del mod">
          <ac:chgData name="Bob Custard" userId="4eb2a892ec08fc1a" providerId="LiveId" clId="{F7E9B946-F51C-4DB5-9053-6AD0CEAD1903}" dt="2021-01-21T16:25:58.907" v="407" actId="931"/>
          <ac:picMkLst>
            <pc:docMk/>
            <pc:sldMk cId="370412668" sldId="259"/>
            <ac:picMk id="6" creationId="{62F2DB10-C05A-4D96-AD15-198284F50DAD}"/>
          </ac:picMkLst>
        </pc:picChg>
        <pc:picChg chg="add mod">
          <ac:chgData name="Bob Custard" userId="4eb2a892ec08fc1a" providerId="LiveId" clId="{F7E9B946-F51C-4DB5-9053-6AD0CEAD1903}" dt="2021-01-21T15:54:51.195" v="69" actId="14100"/>
          <ac:picMkLst>
            <pc:docMk/>
            <pc:sldMk cId="370412668" sldId="259"/>
            <ac:picMk id="2050" creationId="{974FC5EB-FC62-49FC-845A-E4AE455754C1}"/>
          </ac:picMkLst>
        </pc:picChg>
      </pc:sldChg>
      <pc:sldChg chg="addSp modSp">
        <pc:chgData name="Bob Custard" userId="4eb2a892ec08fc1a" providerId="LiveId" clId="{F7E9B946-F51C-4DB5-9053-6AD0CEAD1903}" dt="2021-01-21T16:06:27.438" v="333"/>
        <pc:sldMkLst>
          <pc:docMk/>
          <pc:sldMk cId="3432295513" sldId="260"/>
        </pc:sldMkLst>
        <pc:spChg chg="add mod">
          <ac:chgData name="Bob Custard" userId="4eb2a892ec08fc1a" providerId="LiveId" clId="{F7E9B946-F51C-4DB5-9053-6AD0CEAD1903}" dt="2021-01-21T16:06:27.438" v="333"/>
          <ac:spMkLst>
            <pc:docMk/>
            <pc:sldMk cId="3432295513" sldId="260"/>
            <ac:spMk id="4" creationId="{B7AD4784-7DAD-4F84-8601-20F44691AED1}"/>
          </ac:spMkLst>
        </pc:spChg>
      </pc:sldChg>
      <pc:sldChg chg="addSp delSp modSp mod">
        <pc:chgData name="Bob Custard" userId="4eb2a892ec08fc1a" providerId="LiveId" clId="{F7E9B946-F51C-4DB5-9053-6AD0CEAD1903}" dt="2021-01-21T19:12:11.066" v="1162"/>
        <pc:sldMkLst>
          <pc:docMk/>
          <pc:sldMk cId="2404249421" sldId="261"/>
        </pc:sldMkLst>
        <pc:spChg chg="add del mod">
          <ac:chgData name="Bob Custard" userId="4eb2a892ec08fc1a" providerId="LiveId" clId="{F7E9B946-F51C-4DB5-9053-6AD0CEAD1903}" dt="2021-01-21T19:11:46.249" v="1159" actId="21"/>
          <ac:spMkLst>
            <pc:docMk/>
            <pc:sldMk cId="2404249421" sldId="261"/>
            <ac:spMk id="14" creationId="{FC6F214D-272F-4EC4-A311-34F9A4131865}"/>
          </ac:spMkLst>
        </pc:spChg>
        <pc:spChg chg="add mod">
          <ac:chgData name="Bob Custard" userId="4eb2a892ec08fc1a" providerId="LiveId" clId="{F7E9B946-F51C-4DB5-9053-6AD0CEAD1903}" dt="2021-01-21T19:12:11.066" v="1162"/>
          <ac:spMkLst>
            <pc:docMk/>
            <pc:sldMk cId="2404249421" sldId="261"/>
            <ac:spMk id="15" creationId="{1A6F08FA-D862-4C6F-99BC-25CF67C342A7}"/>
          </ac:spMkLst>
        </pc:spChg>
      </pc:sldChg>
      <pc:sldChg chg="addSp modSp mod">
        <pc:chgData name="Bob Custard" userId="4eb2a892ec08fc1a" providerId="LiveId" clId="{F7E9B946-F51C-4DB5-9053-6AD0CEAD1903}" dt="2021-01-21T19:08:40.628" v="1158" actId="14100"/>
        <pc:sldMkLst>
          <pc:docMk/>
          <pc:sldMk cId="87458119" sldId="262"/>
        </pc:sldMkLst>
        <pc:spChg chg="mod">
          <ac:chgData name="Bob Custard" userId="4eb2a892ec08fc1a" providerId="LiveId" clId="{F7E9B946-F51C-4DB5-9053-6AD0CEAD1903}" dt="2021-01-21T19:08:40.628" v="1158" actId="14100"/>
          <ac:spMkLst>
            <pc:docMk/>
            <pc:sldMk cId="87458119" sldId="262"/>
            <ac:spMk id="2" creationId="{17227F64-2FC5-4E90-BE34-6353D7EEC4C2}"/>
          </ac:spMkLst>
        </pc:spChg>
        <pc:spChg chg="mod">
          <ac:chgData name="Bob Custard" userId="4eb2a892ec08fc1a" providerId="LiveId" clId="{F7E9B946-F51C-4DB5-9053-6AD0CEAD1903}" dt="2021-01-21T19:08:24.118" v="1155" actId="14100"/>
          <ac:spMkLst>
            <pc:docMk/>
            <pc:sldMk cId="87458119" sldId="262"/>
            <ac:spMk id="3" creationId="{00FE1099-7D2D-4C13-B962-7C41FC4DB61F}"/>
          </ac:spMkLst>
        </pc:spChg>
        <pc:spChg chg="add mod">
          <ac:chgData name="Bob Custard" userId="4eb2a892ec08fc1a" providerId="LiveId" clId="{F7E9B946-F51C-4DB5-9053-6AD0CEAD1903}" dt="2021-01-21T16:17:01.461" v="375"/>
          <ac:spMkLst>
            <pc:docMk/>
            <pc:sldMk cId="87458119" sldId="262"/>
            <ac:spMk id="4" creationId="{E08BAAE2-4F1D-46D0-8176-73C271712603}"/>
          </ac:spMkLst>
        </pc:spChg>
      </pc:sldChg>
      <pc:sldChg chg="addSp modSp mod">
        <pc:chgData name="Bob Custard" userId="4eb2a892ec08fc1a" providerId="LiveId" clId="{F7E9B946-F51C-4DB5-9053-6AD0CEAD1903}" dt="2021-01-21T19:07:29.976" v="1147" actId="2711"/>
        <pc:sldMkLst>
          <pc:docMk/>
          <pc:sldMk cId="159401065" sldId="264"/>
        </pc:sldMkLst>
        <pc:spChg chg="mod">
          <ac:chgData name="Bob Custard" userId="4eb2a892ec08fc1a" providerId="LiveId" clId="{F7E9B946-F51C-4DB5-9053-6AD0CEAD1903}" dt="2021-01-21T19:07:29.976" v="1147" actId="2711"/>
          <ac:spMkLst>
            <pc:docMk/>
            <pc:sldMk cId="159401065" sldId="264"/>
            <ac:spMk id="2" creationId="{17227F64-2FC5-4E90-BE34-6353D7EEC4C2}"/>
          </ac:spMkLst>
        </pc:spChg>
        <pc:spChg chg="mod">
          <ac:chgData name="Bob Custard" userId="4eb2a892ec08fc1a" providerId="LiveId" clId="{F7E9B946-F51C-4DB5-9053-6AD0CEAD1903}" dt="2021-01-21T19:07:07.806" v="1146" actId="20577"/>
          <ac:spMkLst>
            <pc:docMk/>
            <pc:sldMk cId="159401065" sldId="264"/>
            <ac:spMk id="3" creationId="{00FE1099-7D2D-4C13-B962-7C41FC4DB61F}"/>
          </ac:spMkLst>
        </pc:spChg>
        <pc:spChg chg="add mod">
          <ac:chgData name="Bob Custard" userId="4eb2a892ec08fc1a" providerId="LiveId" clId="{F7E9B946-F51C-4DB5-9053-6AD0CEAD1903}" dt="2021-01-21T16:16:55.727" v="374"/>
          <ac:spMkLst>
            <pc:docMk/>
            <pc:sldMk cId="159401065" sldId="264"/>
            <ac:spMk id="4" creationId="{234235D3-42F5-40DF-AED7-ED7F6501DCA3}"/>
          </ac:spMkLst>
        </pc:spChg>
      </pc:sldChg>
      <pc:sldChg chg="addSp modSp">
        <pc:chgData name="Bob Custard" userId="4eb2a892ec08fc1a" providerId="LiveId" clId="{F7E9B946-F51C-4DB5-9053-6AD0CEAD1903}" dt="2021-01-21T16:17:06.940" v="376"/>
        <pc:sldMkLst>
          <pc:docMk/>
          <pc:sldMk cId="2027883224" sldId="266"/>
        </pc:sldMkLst>
        <pc:spChg chg="add mod">
          <ac:chgData name="Bob Custard" userId="4eb2a892ec08fc1a" providerId="LiveId" clId="{F7E9B946-F51C-4DB5-9053-6AD0CEAD1903}" dt="2021-01-21T16:17:06.940" v="376"/>
          <ac:spMkLst>
            <pc:docMk/>
            <pc:sldMk cId="2027883224" sldId="266"/>
            <ac:spMk id="4" creationId="{6DEE4A1A-D95B-4C2A-B223-4FF50E3543B9}"/>
          </ac:spMkLst>
        </pc:spChg>
      </pc:sldChg>
      <pc:sldChg chg="addSp modSp">
        <pc:chgData name="Bob Custard" userId="4eb2a892ec08fc1a" providerId="LiveId" clId="{F7E9B946-F51C-4DB5-9053-6AD0CEAD1903}" dt="2021-01-21T17:53:04.253" v="726" actId="20577"/>
        <pc:sldMkLst>
          <pc:docMk/>
          <pc:sldMk cId="3982780895" sldId="268"/>
        </pc:sldMkLst>
        <pc:spChg chg="mod">
          <ac:chgData name="Bob Custard" userId="4eb2a892ec08fc1a" providerId="LiveId" clId="{F7E9B946-F51C-4DB5-9053-6AD0CEAD1903}" dt="2021-01-21T17:53:04.253" v="726" actId="20577"/>
          <ac:spMkLst>
            <pc:docMk/>
            <pc:sldMk cId="3982780895" sldId="268"/>
            <ac:spMk id="3" creationId="{00FE1099-7D2D-4C13-B962-7C41FC4DB61F}"/>
          </ac:spMkLst>
        </pc:spChg>
        <pc:spChg chg="add mod">
          <ac:chgData name="Bob Custard" userId="4eb2a892ec08fc1a" providerId="LiveId" clId="{F7E9B946-F51C-4DB5-9053-6AD0CEAD1903}" dt="2021-01-21T16:08:26.507" v="346"/>
          <ac:spMkLst>
            <pc:docMk/>
            <pc:sldMk cId="3982780895" sldId="268"/>
            <ac:spMk id="4" creationId="{4ECF4E41-2394-4891-88F6-018658EB6625}"/>
          </ac:spMkLst>
        </pc:spChg>
      </pc:sldChg>
      <pc:sldChg chg="addSp modSp mod">
        <pc:chgData name="Bob Custard" userId="4eb2a892ec08fc1a" providerId="LiveId" clId="{F7E9B946-F51C-4DB5-9053-6AD0CEAD1903}" dt="2021-01-21T16:18:55.882" v="383" actId="1076"/>
        <pc:sldMkLst>
          <pc:docMk/>
          <pc:sldMk cId="2369984232" sldId="273"/>
        </pc:sldMkLst>
        <pc:spChg chg="add mod">
          <ac:chgData name="Bob Custard" userId="4eb2a892ec08fc1a" providerId="LiveId" clId="{F7E9B946-F51C-4DB5-9053-6AD0CEAD1903}" dt="2021-01-21T16:17:55.361" v="379"/>
          <ac:spMkLst>
            <pc:docMk/>
            <pc:sldMk cId="2369984232" sldId="273"/>
            <ac:spMk id="5" creationId="{D72AA1B7-4F3B-495B-9E20-A78E8DB006C2}"/>
          </ac:spMkLst>
        </pc:spChg>
        <pc:spChg chg="add mod">
          <ac:chgData name="Bob Custard" userId="4eb2a892ec08fc1a" providerId="LiveId" clId="{F7E9B946-F51C-4DB5-9053-6AD0CEAD1903}" dt="2021-01-21T16:18:21.976" v="381" actId="1076"/>
          <ac:spMkLst>
            <pc:docMk/>
            <pc:sldMk cId="2369984232" sldId="273"/>
            <ac:spMk id="6" creationId="{2C6BB8F0-3F2A-4265-B133-1E0B7F58A155}"/>
          </ac:spMkLst>
        </pc:spChg>
        <pc:spChg chg="add mod">
          <ac:chgData name="Bob Custard" userId="4eb2a892ec08fc1a" providerId="LiveId" clId="{F7E9B946-F51C-4DB5-9053-6AD0CEAD1903}" dt="2021-01-21T16:18:55.882" v="383" actId="1076"/>
          <ac:spMkLst>
            <pc:docMk/>
            <pc:sldMk cId="2369984232" sldId="273"/>
            <ac:spMk id="7" creationId="{2E4952BD-D52B-4963-B6D8-BF2375670481}"/>
          </ac:spMkLst>
        </pc:spChg>
      </pc:sldChg>
      <pc:sldChg chg="addSp modSp mod">
        <pc:chgData name="Bob Custard" userId="4eb2a892ec08fc1a" providerId="LiveId" clId="{F7E9B946-F51C-4DB5-9053-6AD0CEAD1903}" dt="2021-01-27T19:31:35.815" v="1284" actId="20577"/>
        <pc:sldMkLst>
          <pc:docMk/>
          <pc:sldMk cId="0" sldId="275"/>
        </pc:sldMkLst>
        <pc:spChg chg="mod">
          <ac:chgData name="Bob Custard" userId="4eb2a892ec08fc1a" providerId="LiveId" clId="{F7E9B946-F51C-4DB5-9053-6AD0CEAD1903}" dt="2021-01-27T18:08:56.773" v="1248" actId="20577"/>
          <ac:spMkLst>
            <pc:docMk/>
            <pc:sldMk cId="0" sldId="275"/>
            <ac:spMk id="5" creationId="{6F799DD0-A99C-4943-8386-4DCE077533AA}"/>
          </ac:spMkLst>
        </pc:spChg>
        <pc:spChg chg="add mod">
          <ac:chgData name="Bob Custard" userId="4eb2a892ec08fc1a" providerId="LiveId" clId="{F7E9B946-F51C-4DB5-9053-6AD0CEAD1903}" dt="2021-01-21T16:16:50.244" v="373"/>
          <ac:spMkLst>
            <pc:docMk/>
            <pc:sldMk cId="0" sldId="275"/>
            <ac:spMk id="6" creationId="{EB8A7D4D-34ED-4C51-89D6-A5866F46E1AA}"/>
          </ac:spMkLst>
        </pc:spChg>
        <pc:spChg chg="mod">
          <ac:chgData name="Bob Custard" userId="4eb2a892ec08fc1a" providerId="LiveId" clId="{F7E9B946-F51C-4DB5-9053-6AD0CEAD1903}" dt="2021-01-27T19:31:35.815" v="1284" actId="20577"/>
          <ac:spMkLst>
            <pc:docMk/>
            <pc:sldMk cId="0" sldId="275"/>
            <ac:spMk id="84996" creationId="{00000000-0000-0000-0000-000000000000}"/>
          </ac:spMkLst>
        </pc:spChg>
      </pc:sldChg>
      <pc:sldChg chg="addSp modSp">
        <pc:chgData name="Bob Custard" userId="4eb2a892ec08fc1a" providerId="LiveId" clId="{F7E9B946-F51C-4DB5-9053-6AD0CEAD1903}" dt="2021-01-21T16:07:05.843" v="339"/>
        <pc:sldMkLst>
          <pc:docMk/>
          <pc:sldMk cId="1721326018" sldId="276"/>
        </pc:sldMkLst>
        <pc:spChg chg="add mod">
          <ac:chgData name="Bob Custard" userId="4eb2a892ec08fc1a" providerId="LiveId" clId="{F7E9B946-F51C-4DB5-9053-6AD0CEAD1903}" dt="2021-01-21T16:07:05.843" v="339"/>
          <ac:spMkLst>
            <pc:docMk/>
            <pc:sldMk cId="1721326018" sldId="276"/>
            <ac:spMk id="5" creationId="{1B7F1381-B931-4242-9084-4C6AD4ADDC7E}"/>
          </ac:spMkLst>
        </pc:spChg>
      </pc:sldChg>
      <pc:sldChg chg="addSp delSp modSp mod ord">
        <pc:chgData name="Bob Custard" userId="4eb2a892ec08fc1a" providerId="LiveId" clId="{F7E9B946-F51C-4DB5-9053-6AD0CEAD1903}" dt="2021-01-21T18:21:58.480" v="843" actId="1076"/>
        <pc:sldMkLst>
          <pc:docMk/>
          <pc:sldMk cId="2637677323" sldId="279"/>
        </pc:sldMkLst>
        <pc:spChg chg="add mod">
          <ac:chgData name="Bob Custard" userId="4eb2a892ec08fc1a" providerId="LiveId" clId="{F7E9B946-F51C-4DB5-9053-6AD0CEAD1903}" dt="2021-01-21T18:21:58.480" v="843" actId="1076"/>
          <ac:spMkLst>
            <pc:docMk/>
            <pc:sldMk cId="2637677323" sldId="279"/>
            <ac:spMk id="8" creationId="{CAB14240-ADC2-46DD-B4C5-B65EC061CB81}"/>
          </ac:spMkLst>
        </pc:spChg>
        <pc:spChg chg="mod">
          <ac:chgData name="Bob Custard" userId="4eb2a892ec08fc1a" providerId="LiveId" clId="{F7E9B946-F51C-4DB5-9053-6AD0CEAD1903}" dt="2021-01-21T18:20:18.335" v="839" actId="14100"/>
          <ac:spMkLst>
            <pc:docMk/>
            <pc:sldMk cId="2637677323" sldId="279"/>
            <ac:spMk id="16" creationId="{D165DBC9-AE8D-432C-AC11-AC329F442B83}"/>
          </ac:spMkLst>
        </pc:spChg>
        <pc:picChg chg="mod">
          <ac:chgData name="Bob Custard" userId="4eb2a892ec08fc1a" providerId="LiveId" clId="{F7E9B946-F51C-4DB5-9053-6AD0CEAD1903}" dt="2021-01-21T18:20:56.796" v="842" actId="14100"/>
          <ac:picMkLst>
            <pc:docMk/>
            <pc:sldMk cId="2637677323" sldId="279"/>
            <ac:picMk id="5" creationId="{3D4A079B-56A6-4004-ABA8-1C23797F021C}"/>
          </ac:picMkLst>
        </pc:picChg>
        <pc:picChg chg="add del mod">
          <ac:chgData name="Bob Custard" userId="4eb2a892ec08fc1a" providerId="LiveId" clId="{F7E9B946-F51C-4DB5-9053-6AD0CEAD1903}" dt="2021-01-21T18:20:42.087" v="841" actId="1076"/>
          <ac:picMkLst>
            <pc:docMk/>
            <pc:sldMk cId="2637677323" sldId="279"/>
            <ac:picMk id="6" creationId="{C958E2F2-F9BF-4CCA-A0C8-DC30A313481B}"/>
          </ac:picMkLst>
        </pc:picChg>
      </pc:sldChg>
      <pc:sldChg chg="addSp modSp">
        <pc:chgData name="Bob Custard" userId="4eb2a892ec08fc1a" providerId="LiveId" clId="{F7E9B946-F51C-4DB5-9053-6AD0CEAD1903}" dt="2021-01-21T16:06:40.942" v="335"/>
        <pc:sldMkLst>
          <pc:docMk/>
          <pc:sldMk cId="2007272520" sldId="284"/>
        </pc:sldMkLst>
        <pc:spChg chg="add mod">
          <ac:chgData name="Bob Custard" userId="4eb2a892ec08fc1a" providerId="LiveId" clId="{F7E9B946-F51C-4DB5-9053-6AD0CEAD1903}" dt="2021-01-21T16:06:40.942" v="335"/>
          <ac:spMkLst>
            <pc:docMk/>
            <pc:sldMk cId="2007272520" sldId="284"/>
            <ac:spMk id="4" creationId="{C7047961-46DF-4869-A4C1-C09D7A61A3E4}"/>
          </ac:spMkLst>
        </pc:spChg>
      </pc:sldChg>
      <pc:sldChg chg="addSp delSp modSp mod">
        <pc:chgData name="Bob Custard" userId="4eb2a892ec08fc1a" providerId="LiveId" clId="{F7E9B946-F51C-4DB5-9053-6AD0CEAD1903}" dt="2021-01-21T19:12:17.762" v="1163"/>
        <pc:sldMkLst>
          <pc:docMk/>
          <pc:sldMk cId="2784118655" sldId="285"/>
        </pc:sldMkLst>
        <pc:spChg chg="mod">
          <ac:chgData name="Bob Custard" userId="4eb2a892ec08fc1a" providerId="LiveId" clId="{F7E9B946-F51C-4DB5-9053-6AD0CEAD1903}" dt="2021-01-21T18:01:57.508" v="752" actId="115"/>
          <ac:spMkLst>
            <pc:docMk/>
            <pc:sldMk cId="2784118655" sldId="285"/>
            <ac:spMk id="3" creationId="{5A326ACE-7928-4BEA-8EB9-E056F301FA7A}"/>
          </ac:spMkLst>
        </pc:spChg>
        <pc:spChg chg="add del mod">
          <ac:chgData name="Bob Custard" userId="4eb2a892ec08fc1a" providerId="LiveId" clId="{F7E9B946-F51C-4DB5-9053-6AD0CEAD1903}" dt="2021-01-21T19:11:52.936" v="1160" actId="21"/>
          <ac:spMkLst>
            <pc:docMk/>
            <pc:sldMk cId="2784118655" sldId="285"/>
            <ac:spMk id="4" creationId="{68ADE1BB-159C-4DC0-9640-4616315A0E03}"/>
          </ac:spMkLst>
        </pc:spChg>
        <pc:spChg chg="add mod">
          <ac:chgData name="Bob Custard" userId="4eb2a892ec08fc1a" providerId="LiveId" clId="{F7E9B946-F51C-4DB5-9053-6AD0CEAD1903}" dt="2021-01-21T19:12:17.762" v="1163"/>
          <ac:spMkLst>
            <pc:docMk/>
            <pc:sldMk cId="2784118655" sldId="285"/>
            <ac:spMk id="5" creationId="{5A857CDA-456A-4641-B264-111C104D3CC9}"/>
          </ac:spMkLst>
        </pc:spChg>
      </pc:sldChg>
      <pc:sldChg chg="addSp modSp">
        <pc:chgData name="Bob Custard" userId="4eb2a892ec08fc1a" providerId="LiveId" clId="{F7E9B946-F51C-4DB5-9053-6AD0CEAD1903}" dt="2021-01-21T16:06:33.139" v="334"/>
        <pc:sldMkLst>
          <pc:docMk/>
          <pc:sldMk cId="1171788443" sldId="286"/>
        </pc:sldMkLst>
        <pc:spChg chg="add mod">
          <ac:chgData name="Bob Custard" userId="4eb2a892ec08fc1a" providerId="LiveId" clId="{F7E9B946-F51C-4DB5-9053-6AD0CEAD1903}" dt="2021-01-21T16:06:33.139" v="334"/>
          <ac:spMkLst>
            <pc:docMk/>
            <pc:sldMk cId="1171788443" sldId="286"/>
            <ac:spMk id="5" creationId="{51E9B913-5CF2-41ED-BA64-60D9774C599F}"/>
          </ac:spMkLst>
        </pc:spChg>
      </pc:sldChg>
      <pc:sldChg chg="addSp modSp">
        <pc:chgData name="Bob Custard" userId="4eb2a892ec08fc1a" providerId="LiveId" clId="{F7E9B946-F51C-4DB5-9053-6AD0CEAD1903}" dt="2021-01-21T16:06:52.294" v="337"/>
        <pc:sldMkLst>
          <pc:docMk/>
          <pc:sldMk cId="2472097226" sldId="287"/>
        </pc:sldMkLst>
        <pc:spChg chg="add mod">
          <ac:chgData name="Bob Custard" userId="4eb2a892ec08fc1a" providerId="LiveId" clId="{F7E9B946-F51C-4DB5-9053-6AD0CEAD1903}" dt="2021-01-21T16:06:52.294" v="337"/>
          <ac:spMkLst>
            <pc:docMk/>
            <pc:sldMk cId="2472097226" sldId="287"/>
            <ac:spMk id="4" creationId="{113795AA-2316-43D6-BAC5-DC8EAF1EE4D8}"/>
          </ac:spMkLst>
        </pc:spChg>
      </pc:sldChg>
      <pc:sldChg chg="addSp modSp">
        <pc:chgData name="Bob Custard" userId="4eb2a892ec08fc1a" providerId="LiveId" clId="{F7E9B946-F51C-4DB5-9053-6AD0CEAD1903}" dt="2021-01-21T16:06:47.159" v="336"/>
        <pc:sldMkLst>
          <pc:docMk/>
          <pc:sldMk cId="3533213347" sldId="288"/>
        </pc:sldMkLst>
        <pc:spChg chg="add mod">
          <ac:chgData name="Bob Custard" userId="4eb2a892ec08fc1a" providerId="LiveId" clId="{F7E9B946-F51C-4DB5-9053-6AD0CEAD1903}" dt="2021-01-21T16:06:47.159" v="336"/>
          <ac:spMkLst>
            <pc:docMk/>
            <pc:sldMk cId="3533213347" sldId="288"/>
            <ac:spMk id="9" creationId="{87C0163E-A29C-4470-95CA-BEFCE72A524D}"/>
          </ac:spMkLst>
        </pc:spChg>
      </pc:sldChg>
      <pc:sldChg chg="addSp modSp">
        <pc:chgData name="Bob Custard" userId="4eb2a892ec08fc1a" providerId="LiveId" clId="{F7E9B946-F51C-4DB5-9053-6AD0CEAD1903}" dt="2021-01-21T16:06:59.676" v="338"/>
        <pc:sldMkLst>
          <pc:docMk/>
          <pc:sldMk cId="541420393" sldId="289"/>
        </pc:sldMkLst>
        <pc:spChg chg="add mod">
          <ac:chgData name="Bob Custard" userId="4eb2a892ec08fc1a" providerId="LiveId" clId="{F7E9B946-F51C-4DB5-9053-6AD0CEAD1903}" dt="2021-01-21T16:06:59.676" v="338"/>
          <ac:spMkLst>
            <pc:docMk/>
            <pc:sldMk cId="541420393" sldId="289"/>
            <ac:spMk id="8" creationId="{DE26CF41-840A-4FEC-BB4A-78B082A0A7F6}"/>
          </ac:spMkLst>
        </pc:spChg>
      </pc:sldChg>
      <pc:sldChg chg="addSp modSp mod">
        <pc:chgData name="Bob Custard" userId="4eb2a892ec08fc1a" providerId="LiveId" clId="{F7E9B946-F51C-4DB5-9053-6AD0CEAD1903}" dt="2021-01-21T19:12:03.484" v="1161" actId="1076"/>
        <pc:sldMkLst>
          <pc:docMk/>
          <pc:sldMk cId="1977490394" sldId="290"/>
        </pc:sldMkLst>
        <pc:spChg chg="add mod">
          <ac:chgData name="Bob Custard" userId="4eb2a892ec08fc1a" providerId="LiveId" clId="{F7E9B946-F51C-4DB5-9053-6AD0CEAD1903}" dt="2021-01-21T19:12:03.484" v="1161" actId="1076"/>
          <ac:spMkLst>
            <pc:docMk/>
            <pc:sldMk cId="1977490394" sldId="290"/>
            <ac:spMk id="4" creationId="{4EC95DA5-7368-468E-AE64-A2FD8C806D0B}"/>
          </ac:spMkLst>
        </pc:spChg>
      </pc:sldChg>
      <pc:sldChg chg="addSp modSp mod">
        <pc:chgData name="Bob Custard" userId="4eb2a892ec08fc1a" providerId="LiveId" clId="{F7E9B946-F51C-4DB5-9053-6AD0CEAD1903}" dt="2021-01-21T17:49:47.706" v="686" actId="207"/>
        <pc:sldMkLst>
          <pc:docMk/>
          <pc:sldMk cId="1385664573" sldId="291"/>
        </pc:sldMkLst>
        <pc:spChg chg="mod">
          <ac:chgData name="Bob Custard" userId="4eb2a892ec08fc1a" providerId="LiveId" clId="{F7E9B946-F51C-4DB5-9053-6AD0CEAD1903}" dt="2021-01-21T17:49:47.706" v="686" actId="207"/>
          <ac:spMkLst>
            <pc:docMk/>
            <pc:sldMk cId="1385664573" sldId="291"/>
            <ac:spMk id="3" creationId="{6AFEA942-FD17-4C18-94AA-6CCB4B407D15}"/>
          </ac:spMkLst>
        </pc:spChg>
        <pc:spChg chg="add mod">
          <ac:chgData name="Bob Custard" userId="4eb2a892ec08fc1a" providerId="LiveId" clId="{F7E9B946-F51C-4DB5-9053-6AD0CEAD1903}" dt="2021-01-21T16:08:08.251" v="344" actId="14100"/>
          <ac:spMkLst>
            <pc:docMk/>
            <pc:sldMk cId="1385664573" sldId="291"/>
            <ac:spMk id="4" creationId="{FFEDB726-F401-4389-9403-984F348A5BD4}"/>
          </ac:spMkLst>
        </pc:spChg>
        <pc:picChg chg="add mod">
          <ac:chgData name="Bob Custard" userId="4eb2a892ec08fc1a" providerId="LiveId" clId="{F7E9B946-F51C-4DB5-9053-6AD0CEAD1903}" dt="2021-01-21T17:49:21.259" v="685" actId="1076"/>
          <ac:picMkLst>
            <pc:docMk/>
            <pc:sldMk cId="1385664573" sldId="291"/>
            <ac:picMk id="16386" creationId="{BFA5B7D8-2A28-45FF-9092-2D5B240F6005}"/>
          </ac:picMkLst>
        </pc:picChg>
      </pc:sldChg>
      <pc:sldChg chg="addSp modSp">
        <pc:chgData name="Bob Custard" userId="4eb2a892ec08fc1a" providerId="LiveId" clId="{F7E9B946-F51C-4DB5-9053-6AD0CEAD1903}" dt="2021-01-21T21:55:15.798" v="1175" actId="115"/>
        <pc:sldMkLst>
          <pc:docMk/>
          <pc:sldMk cId="3824612888" sldId="292"/>
        </pc:sldMkLst>
        <pc:spChg chg="mod">
          <ac:chgData name="Bob Custard" userId="4eb2a892ec08fc1a" providerId="LiveId" clId="{F7E9B946-F51C-4DB5-9053-6AD0CEAD1903}" dt="2021-01-21T21:55:15.798" v="1175" actId="115"/>
          <ac:spMkLst>
            <pc:docMk/>
            <pc:sldMk cId="3824612888" sldId="292"/>
            <ac:spMk id="3" creationId="{00FE1099-7D2D-4C13-B962-7C41FC4DB61F}"/>
          </ac:spMkLst>
        </pc:spChg>
        <pc:spChg chg="add mod">
          <ac:chgData name="Bob Custard" userId="4eb2a892ec08fc1a" providerId="LiveId" clId="{F7E9B946-F51C-4DB5-9053-6AD0CEAD1903}" dt="2021-01-21T16:17:18.373" v="377"/>
          <ac:spMkLst>
            <pc:docMk/>
            <pc:sldMk cId="3824612888" sldId="292"/>
            <ac:spMk id="4" creationId="{F091F99F-97CF-44AB-9578-D4DDACA27009}"/>
          </ac:spMkLst>
        </pc:spChg>
      </pc:sldChg>
      <pc:sldChg chg="addSp modSp">
        <pc:chgData name="Bob Custard" userId="4eb2a892ec08fc1a" providerId="LiveId" clId="{F7E9B946-F51C-4DB5-9053-6AD0CEAD1903}" dt="2021-01-21T16:07:13.933" v="340"/>
        <pc:sldMkLst>
          <pc:docMk/>
          <pc:sldMk cId="2389206564" sldId="293"/>
        </pc:sldMkLst>
        <pc:spChg chg="add mod">
          <ac:chgData name="Bob Custard" userId="4eb2a892ec08fc1a" providerId="LiveId" clId="{F7E9B946-F51C-4DB5-9053-6AD0CEAD1903}" dt="2021-01-21T16:07:13.933" v="340"/>
          <ac:spMkLst>
            <pc:docMk/>
            <pc:sldMk cId="2389206564" sldId="293"/>
            <ac:spMk id="8" creationId="{49E9558E-A7D5-48D1-A51E-0E4F3270E4AA}"/>
          </ac:spMkLst>
        </pc:spChg>
      </pc:sldChg>
      <pc:sldChg chg="addSp modSp">
        <pc:chgData name="Bob Custard" userId="4eb2a892ec08fc1a" providerId="LiveId" clId="{F7E9B946-F51C-4DB5-9053-6AD0CEAD1903}" dt="2021-01-21T16:07:20.268" v="341"/>
        <pc:sldMkLst>
          <pc:docMk/>
          <pc:sldMk cId="3255860588" sldId="294"/>
        </pc:sldMkLst>
        <pc:spChg chg="add mod">
          <ac:chgData name="Bob Custard" userId="4eb2a892ec08fc1a" providerId="LiveId" clId="{F7E9B946-F51C-4DB5-9053-6AD0CEAD1903}" dt="2021-01-21T16:07:20.268" v="341"/>
          <ac:spMkLst>
            <pc:docMk/>
            <pc:sldMk cId="3255860588" sldId="294"/>
            <ac:spMk id="7" creationId="{E8A9C418-C30F-4416-BE03-3C8F59781383}"/>
          </ac:spMkLst>
        </pc:spChg>
      </pc:sldChg>
      <pc:sldChg chg="addSp modSp mod ord">
        <pc:chgData name="Bob Custard" userId="4eb2a892ec08fc1a" providerId="LiveId" clId="{F7E9B946-F51C-4DB5-9053-6AD0CEAD1903}" dt="2021-01-21T19:03:00.167" v="1107" actId="1076"/>
        <pc:sldMkLst>
          <pc:docMk/>
          <pc:sldMk cId="3856152133" sldId="295"/>
        </pc:sldMkLst>
        <pc:spChg chg="mod">
          <ac:chgData name="Bob Custard" userId="4eb2a892ec08fc1a" providerId="LiveId" clId="{F7E9B946-F51C-4DB5-9053-6AD0CEAD1903}" dt="2021-01-21T16:59:48.929" v="465" actId="1076"/>
          <ac:spMkLst>
            <pc:docMk/>
            <pc:sldMk cId="3856152133" sldId="295"/>
            <ac:spMk id="4" creationId="{00000000-0000-0000-0000-000000000000}"/>
          </ac:spMkLst>
        </pc:spChg>
        <pc:spChg chg="add mod">
          <ac:chgData name="Bob Custard" userId="4eb2a892ec08fc1a" providerId="LiveId" clId="{F7E9B946-F51C-4DB5-9053-6AD0CEAD1903}" dt="2021-01-21T19:03:00.167" v="1107" actId="1076"/>
          <ac:spMkLst>
            <pc:docMk/>
            <pc:sldMk cId="3856152133" sldId="295"/>
            <ac:spMk id="7" creationId="{8FB173D6-C599-4291-A980-15E194CC8CF0}"/>
          </ac:spMkLst>
        </pc:spChg>
        <pc:picChg chg="mod">
          <ac:chgData name="Bob Custard" userId="4eb2a892ec08fc1a" providerId="LiveId" clId="{F7E9B946-F51C-4DB5-9053-6AD0CEAD1903}" dt="2021-01-21T16:58:52.612" v="460" actId="1076"/>
          <ac:picMkLst>
            <pc:docMk/>
            <pc:sldMk cId="3856152133" sldId="295"/>
            <ac:picMk id="6" creationId="{1AB0E2D8-3ABB-4354-BDE1-4006829CBA8A}"/>
          </ac:picMkLst>
        </pc:picChg>
      </pc:sldChg>
      <pc:sldChg chg="del">
        <pc:chgData name="Bob Custard" userId="4eb2a892ec08fc1a" providerId="LiveId" clId="{F7E9B946-F51C-4DB5-9053-6AD0CEAD1903}" dt="2021-01-21T16:01:09.180" v="301" actId="2696"/>
        <pc:sldMkLst>
          <pc:docMk/>
          <pc:sldMk cId="402333935" sldId="296"/>
        </pc:sldMkLst>
      </pc:sldChg>
      <pc:sldChg chg="addSp modSp mod addAnim delAnim modAnim">
        <pc:chgData name="Bob Custard" userId="4eb2a892ec08fc1a" providerId="LiveId" clId="{F7E9B946-F51C-4DB5-9053-6AD0CEAD1903}" dt="2021-01-27T18:26:21.491" v="1252" actId="20577"/>
        <pc:sldMkLst>
          <pc:docMk/>
          <pc:sldMk cId="2659230177" sldId="297"/>
        </pc:sldMkLst>
        <pc:spChg chg="mod">
          <ac:chgData name="Bob Custard" userId="4eb2a892ec08fc1a" providerId="LiveId" clId="{F7E9B946-F51C-4DB5-9053-6AD0CEAD1903}" dt="2021-01-27T18:26:21.491" v="1252" actId="20577"/>
          <ac:spMkLst>
            <pc:docMk/>
            <pc:sldMk cId="2659230177" sldId="297"/>
            <ac:spMk id="2" creationId="{17227F64-2FC5-4E90-BE34-6353D7EEC4C2}"/>
          </ac:spMkLst>
        </pc:spChg>
        <pc:spChg chg="mod">
          <ac:chgData name="Bob Custard" userId="4eb2a892ec08fc1a" providerId="LiveId" clId="{F7E9B946-F51C-4DB5-9053-6AD0CEAD1903}" dt="2021-01-21T17:13:32.670" v="653" actId="20577"/>
          <ac:spMkLst>
            <pc:docMk/>
            <pc:sldMk cId="2659230177" sldId="297"/>
            <ac:spMk id="3" creationId="{00FE1099-7D2D-4C13-B962-7C41FC4DB61F}"/>
          </ac:spMkLst>
        </pc:spChg>
        <pc:spChg chg="add mod">
          <ac:chgData name="Bob Custard" userId="4eb2a892ec08fc1a" providerId="LiveId" clId="{F7E9B946-F51C-4DB5-9053-6AD0CEAD1903}" dt="2021-01-21T16:10:08.608" v="353"/>
          <ac:spMkLst>
            <pc:docMk/>
            <pc:sldMk cId="2659230177" sldId="297"/>
            <ac:spMk id="4" creationId="{0C28C9BE-211B-427E-BC9A-BFC722FCC8FB}"/>
          </ac:spMkLst>
        </pc:spChg>
        <pc:picChg chg="add mod">
          <ac:chgData name="Bob Custard" userId="4eb2a892ec08fc1a" providerId="LiveId" clId="{F7E9B946-F51C-4DB5-9053-6AD0CEAD1903}" dt="2021-01-21T16:15:00.735" v="369"/>
          <ac:picMkLst>
            <pc:docMk/>
            <pc:sldMk cId="2659230177" sldId="297"/>
            <ac:picMk id="5" creationId="{2414815B-32A7-4F72-8522-78E3BFFEAEAD}"/>
          </ac:picMkLst>
        </pc:picChg>
      </pc:sldChg>
      <pc:sldChg chg="addSp delSp modSp mod ord modAnim">
        <pc:chgData name="Bob Custard" userId="4eb2a892ec08fc1a" providerId="LiveId" clId="{F7E9B946-F51C-4DB5-9053-6AD0CEAD1903}" dt="2021-01-27T18:26:14.803" v="1250" actId="20577"/>
        <pc:sldMkLst>
          <pc:docMk/>
          <pc:sldMk cId="858806516" sldId="298"/>
        </pc:sldMkLst>
        <pc:spChg chg="mod">
          <ac:chgData name="Bob Custard" userId="4eb2a892ec08fc1a" providerId="LiveId" clId="{F7E9B946-F51C-4DB5-9053-6AD0CEAD1903}" dt="2021-01-27T18:26:14.803" v="1250" actId="20577"/>
          <ac:spMkLst>
            <pc:docMk/>
            <pc:sldMk cId="858806516" sldId="298"/>
            <ac:spMk id="2" creationId="{17227F64-2FC5-4E90-BE34-6353D7EEC4C2}"/>
          </ac:spMkLst>
        </pc:spChg>
        <pc:spChg chg="mod">
          <ac:chgData name="Bob Custard" userId="4eb2a892ec08fc1a" providerId="LiveId" clId="{F7E9B946-F51C-4DB5-9053-6AD0CEAD1903}" dt="2021-01-21T17:59:06.475" v="748" actId="20577"/>
          <ac:spMkLst>
            <pc:docMk/>
            <pc:sldMk cId="858806516" sldId="298"/>
            <ac:spMk id="3" creationId="{00FE1099-7D2D-4C13-B962-7C41FC4DB61F}"/>
          </ac:spMkLst>
        </pc:spChg>
        <pc:spChg chg="add mod">
          <ac:chgData name="Bob Custard" userId="4eb2a892ec08fc1a" providerId="LiveId" clId="{F7E9B946-F51C-4DB5-9053-6AD0CEAD1903}" dt="2021-01-21T16:09:47.576" v="351"/>
          <ac:spMkLst>
            <pc:docMk/>
            <pc:sldMk cId="858806516" sldId="298"/>
            <ac:spMk id="4" creationId="{B41A0847-8868-4866-AB71-AD79C4CC77D9}"/>
          </ac:spMkLst>
        </pc:spChg>
        <pc:spChg chg="add del mod">
          <ac:chgData name="Bob Custard" userId="4eb2a892ec08fc1a" providerId="LiveId" clId="{F7E9B946-F51C-4DB5-9053-6AD0CEAD1903}" dt="2021-01-21T16:14:18.171" v="364" actId="21"/>
          <ac:spMkLst>
            <pc:docMk/>
            <pc:sldMk cId="858806516" sldId="298"/>
            <ac:spMk id="7" creationId="{EE00E4B5-9087-485A-BEE9-8AC68066DD42}"/>
          </ac:spMkLst>
        </pc:spChg>
        <pc:picChg chg="add mod">
          <ac:chgData name="Bob Custard" userId="4eb2a892ec08fc1a" providerId="LiveId" clId="{F7E9B946-F51C-4DB5-9053-6AD0CEAD1903}" dt="2021-01-21T16:14:39.130" v="368" actId="14100"/>
          <ac:picMkLst>
            <pc:docMk/>
            <pc:sldMk cId="858806516" sldId="298"/>
            <ac:picMk id="6" creationId="{31118134-72FF-413C-98AE-67A04EE23D2D}"/>
          </ac:picMkLst>
        </pc:picChg>
      </pc:sldChg>
      <pc:sldChg chg="addSp modSp mod ord modAnim">
        <pc:chgData name="Bob Custard" userId="4eb2a892ec08fc1a" providerId="LiveId" clId="{F7E9B946-F51C-4DB5-9053-6AD0CEAD1903}" dt="2021-01-27T18:26:36.292" v="1254" actId="20577"/>
        <pc:sldMkLst>
          <pc:docMk/>
          <pc:sldMk cId="1262550745" sldId="299"/>
        </pc:sldMkLst>
        <pc:spChg chg="mod">
          <ac:chgData name="Bob Custard" userId="4eb2a892ec08fc1a" providerId="LiveId" clId="{F7E9B946-F51C-4DB5-9053-6AD0CEAD1903}" dt="2021-01-27T18:26:36.292" v="1254" actId="20577"/>
          <ac:spMkLst>
            <pc:docMk/>
            <pc:sldMk cId="1262550745" sldId="299"/>
            <ac:spMk id="2" creationId="{17227F64-2FC5-4E90-BE34-6353D7EEC4C2}"/>
          </ac:spMkLst>
        </pc:spChg>
        <pc:spChg chg="mod">
          <ac:chgData name="Bob Custard" userId="4eb2a892ec08fc1a" providerId="LiveId" clId="{F7E9B946-F51C-4DB5-9053-6AD0CEAD1903}" dt="2021-01-21T19:04:03.949" v="1129" actId="20577"/>
          <ac:spMkLst>
            <pc:docMk/>
            <pc:sldMk cId="1262550745" sldId="299"/>
            <ac:spMk id="3" creationId="{00FE1099-7D2D-4C13-B962-7C41FC4DB61F}"/>
          </ac:spMkLst>
        </pc:spChg>
        <pc:spChg chg="add mod">
          <ac:chgData name="Bob Custard" userId="4eb2a892ec08fc1a" providerId="LiveId" clId="{F7E9B946-F51C-4DB5-9053-6AD0CEAD1903}" dt="2021-01-21T16:10:14.591" v="354"/>
          <ac:spMkLst>
            <pc:docMk/>
            <pc:sldMk cId="1262550745" sldId="299"/>
            <ac:spMk id="4" creationId="{488744BB-8E95-4CB1-A5A0-15C699F41FE1}"/>
          </ac:spMkLst>
        </pc:spChg>
        <pc:picChg chg="add mod">
          <ac:chgData name="Bob Custard" userId="4eb2a892ec08fc1a" providerId="LiveId" clId="{F7E9B946-F51C-4DB5-9053-6AD0CEAD1903}" dt="2021-01-21T16:27:01.186" v="410" actId="1076"/>
          <ac:picMkLst>
            <pc:docMk/>
            <pc:sldMk cId="1262550745" sldId="299"/>
            <ac:picMk id="5" creationId="{8DFD1112-814B-4C98-8DEF-6FCE24EEB1B6}"/>
          </ac:picMkLst>
        </pc:picChg>
      </pc:sldChg>
      <pc:sldChg chg="addSp modSp mod modAnim">
        <pc:chgData name="Bob Custard" userId="4eb2a892ec08fc1a" providerId="LiveId" clId="{F7E9B946-F51C-4DB5-9053-6AD0CEAD1903}" dt="2021-01-27T18:26:41.899" v="1256" actId="20577"/>
        <pc:sldMkLst>
          <pc:docMk/>
          <pc:sldMk cId="2389199515" sldId="300"/>
        </pc:sldMkLst>
        <pc:spChg chg="mod">
          <ac:chgData name="Bob Custard" userId="4eb2a892ec08fc1a" providerId="LiveId" clId="{F7E9B946-F51C-4DB5-9053-6AD0CEAD1903}" dt="2021-01-27T18:26:41.899" v="1256" actId="20577"/>
          <ac:spMkLst>
            <pc:docMk/>
            <pc:sldMk cId="2389199515" sldId="300"/>
            <ac:spMk id="2" creationId="{17227F64-2FC5-4E90-BE34-6353D7EEC4C2}"/>
          </ac:spMkLst>
        </pc:spChg>
        <pc:spChg chg="mod">
          <ac:chgData name="Bob Custard" userId="4eb2a892ec08fc1a" providerId="LiveId" clId="{F7E9B946-F51C-4DB5-9053-6AD0CEAD1903}" dt="2021-01-21T18:55:52.008" v="1030" actId="14100"/>
          <ac:spMkLst>
            <pc:docMk/>
            <pc:sldMk cId="2389199515" sldId="300"/>
            <ac:spMk id="3" creationId="{00FE1099-7D2D-4C13-B962-7C41FC4DB61F}"/>
          </ac:spMkLst>
        </pc:spChg>
        <pc:spChg chg="add mod">
          <ac:chgData name="Bob Custard" userId="4eb2a892ec08fc1a" providerId="LiveId" clId="{F7E9B946-F51C-4DB5-9053-6AD0CEAD1903}" dt="2021-01-21T16:10:34.590" v="356"/>
          <ac:spMkLst>
            <pc:docMk/>
            <pc:sldMk cId="2389199515" sldId="300"/>
            <ac:spMk id="4" creationId="{2CEA7024-F05E-4781-9329-D133E9E63BBD}"/>
          </ac:spMkLst>
        </pc:spChg>
        <pc:picChg chg="add mod">
          <ac:chgData name="Bob Custard" userId="4eb2a892ec08fc1a" providerId="LiveId" clId="{F7E9B946-F51C-4DB5-9053-6AD0CEAD1903}" dt="2021-01-21T18:56:09.056" v="1032" actId="14100"/>
          <ac:picMkLst>
            <pc:docMk/>
            <pc:sldMk cId="2389199515" sldId="300"/>
            <ac:picMk id="5" creationId="{48C462DE-15C3-4749-A185-09424852F192}"/>
          </ac:picMkLst>
        </pc:picChg>
      </pc:sldChg>
      <pc:sldChg chg="addSp modSp mod modAnim">
        <pc:chgData name="Bob Custard" userId="4eb2a892ec08fc1a" providerId="LiveId" clId="{F7E9B946-F51C-4DB5-9053-6AD0CEAD1903}" dt="2021-01-27T18:26:47.891" v="1258" actId="20577"/>
        <pc:sldMkLst>
          <pc:docMk/>
          <pc:sldMk cId="3266630441" sldId="301"/>
        </pc:sldMkLst>
        <pc:spChg chg="mod">
          <ac:chgData name="Bob Custard" userId="4eb2a892ec08fc1a" providerId="LiveId" clId="{F7E9B946-F51C-4DB5-9053-6AD0CEAD1903}" dt="2021-01-27T18:26:47.891" v="1258" actId="20577"/>
          <ac:spMkLst>
            <pc:docMk/>
            <pc:sldMk cId="3266630441" sldId="301"/>
            <ac:spMk id="2" creationId="{17227F64-2FC5-4E90-BE34-6353D7EEC4C2}"/>
          </ac:spMkLst>
        </pc:spChg>
        <pc:spChg chg="mod">
          <ac:chgData name="Bob Custard" userId="4eb2a892ec08fc1a" providerId="LiveId" clId="{F7E9B946-F51C-4DB5-9053-6AD0CEAD1903}" dt="2021-01-21T18:23:09.686" v="888" actId="20577"/>
          <ac:spMkLst>
            <pc:docMk/>
            <pc:sldMk cId="3266630441" sldId="301"/>
            <ac:spMk id="3" creationId="{00FE1099-7D2D-4C13-B962-7C41FC4DB61F}"/>
          </ac:spMkLst>
        </pc:spChg>
        <pc:spChg chg="add mod">
          <ac:chgData name="Bob Custard" userId="4eb2a892ec08fc1a" providerId="LiveId" clId="{F7E9B946-F51C-4DB5-9053-6AD0CEAD1903}" dt="2021-01-21T16:10:39.202" v="357"/>
          <ac:spMkLst>
            <pc:docMk/>
            <pc:sldMk cId="3266630441" sldId="301"/>
            <ac:spMk id="4" creationId="{EE4816D1-70DD-43D3-A758-D49BF17BFDA4}"/>
          </ac:spMkLst>
        </pc:spChg>
        <pc:picChg chg="add mod">
          <ac:chgData name="Bob Custard" userId="4eb2a892ec08fc1a" providerId="LiveId" clId="{F7E9B946-F51C-4DB5-9053-6AD0CEAD1903}" dt="2021-01-21T16:15:44.538" v="372"/>
          <ac:picMkLst>
            <pc:docMk/>
            <pc:sldMk cId="3266630441" sldId="301"/>
            <ac:picMk id="5" creationId="{F0EC359A-4E33-4E92-9FFC-6AC50147C057}"/>
          </ac:picMkLst>
        </pc:picChg>
      </pc:sldChg>
      <pc:sldChg chg="addSp modSp new mod">
        <pc:chgData name="Bob Custard" userId="4eb2a892ec08fc1a" providerId="LiveId" clId="{F7E9B946-F51C-4DB5-9053-6AD0CEAD1903}" dt="2021-01-21T16:33:15.056" v="423"/>
        <pc:sldMkLst>
          <pc:docMk/>
          <pc:sldMk cId="1306789637" sldId="302"/>
        </pc:sldMkLst>
        <pc:spChg chg="add mod">
          <ac:chgData name="Bob Custard" userId="4eb2a892ec08fc1a" providerId="LiveId" clId="{F7E9B946-F51C-4DB5-9053-6AD0CEAD1903}" dt="2021-01-21T16:33:15.056" v="423"/>
          <ac:spMkLst>
            <pc:docMk/>
            <pc:sldMk cId="1306789637" sldId="302"/>
            <ac:spMk id="4" creationId="{BFE6C095-2BAF-4A77-9D7A-75C34ACE24D0}"/>
          </ac:spMkLst>
        </pc:spChg>
        <pc:picChg chg="add mod">
          <ac:chgData name="Bob Custard" userId="4eb2a892ec08fc1a" providerId="LiveId" clId="{F7E9B946-F51C-4DB5-9053-6AD0CEAD1903}" dt="2021-01-21T16:32:38.550" v="422" actId="14100"/>
          <ac:picMkLst>
            <pc:docMk/>
            <pc:sldMk cId="1306789637" sldId="302"/>
            <ac:picMk id="3" creationId="{BF5AC275-258C-4E25-AC9B-F6E047CB95F2}"/>
          </ac:picMkLst>
        </pc:picChg>
      </pc:sldChg>
      <pc:sldChg chg="addSp delSp modSp new mod">
        <pc:chgData name="Bob Custard" userId="4eb2a892ec08fc1a" providerId="LiveId" clId="{F7E9B946-F51C-4DB5-9053-6AD0CEAD1903}" dt="2021-01-21T18:02:45.308" v="753" actId="1076"/>
        <pc:sldMkLst>
          <pc:docMk/>
          <pc:sldMk cId="3665871779" sldId="303"/>
        </pc:sldMkLst>
        <pc:spChg chg="add mod">
          <ac:chgData name="Bob Custard" userId="4eb2a892ec08fc1a" providerId="LiveId" clId="{F7E9B946-F51C-4DB5-9053-6AD0CEAD1903}" dt="2021-01-21T17:00:33.900" v="494" actId="14100"/>
          <ac:spMkLst>
            <pc:docMk/>
            <pc:sldMk cId="3665871779" sldId="303"/>
            <ac:spMk id="6" creationId="{ADABAFD1-7B6C-41C3-96D3-9373824F9061}"/>
          </ac:spMkLst>
        </pc:spChg>
        <pc:spChg chg="add mod ord">
          <ac:chgData name="Bob Custard" userId="4eb2a892ec08fc1a" providerId="LiveId" clId="{F7E9B946-F51C-4DB5-9053-6AD0CEAD1903}" dt="2021-01-21T18:02:45.308" v="753" actId="1076"/>
          <ac:spMkLst>
            <pc:docMk/>
            <pc:sldMk cId="3665871779" sldId="303"/>
            <ac:spMk id="7" creationId="{C79C70C5-B5B5-40FF-8D6E-9CAE75048226}"/>
          </ac:spMkLst>
        </pc:spChg>
        <pc:spChg chg="add mod">
          <ac:chgData name="Bob Custard" userId="4eb2a892ec08fc1a" providerId="LiveId" clId="{F7E9B946-F51C-4DB5-9053-6AD0CEAD1903}" dt="2021-01-21T18:00:54.634" v="749"/>
          <ac:spMkLst>
            <pc:docMk/>
            <pc:sldMk cId="3665871779" sldId="303"/>
            <ac:spMk id="8" creationId="{09B08990-89F0-4D83-8E8C-777CA23E7FDC}"/>
          </ac:spMkLst>
        </pc:spChg>
        <pc:picChg chg="add del mod">
          <ac:chgData name="Bob Custard" userId="4eb2a892ec08fc1a" providerId="LiveId" clId="{F7E9B946-F51C-4DB5-9053-6AD0CEAD1903}" dt="2021-01-21T16:56:25.034" v="432" actId="22"/>
          <ac:picMkLst>
            <pc:docMk/>
            <pc:sldMk cId="3665871779" sldId="303"/>
            <ac:picMk id="3" creationId="{9AAE2CAC-041D-4690-AF01-3771D03A3E40}"/>
          </ac:picMkLst>
        </pc:picChg>
        <pc:picChg chg="add mod">
          <ac:chgData name="Bob Custard" userId="4eb2a892ec08fc1a" providerId="LiveId" clId="{F7E9B946-F51C-4DB5-9053-6AD0CEAD1903}" dt="2021-01-21T17:12:58.388" v="630" actId="1076"/>
          <ac:picMkLst>
            <pc:docMk/>
            <pc:sldMk cId="3665871779" sldId="303"/>
            <ac:picMk id="5" creationId="{0FB1F9E3-6399-4892-AE6F-796B01E5B108}"/>
          </ac:picMkLst>
        </pc:picChg>
      </pc:sldChg>
      <pc:sldChg chg="addSp delSp modSp new mod setBg">
        <pc:chgData name="Bob Custard" userId="4eb2a892ec08fc1a" providerId="LiveId" clId="{F7E9B946-F51C-4DB5-9053-6AD0CEAD1903}" dt="2021-01-22T20:56:03.671" v="1186" actId="1076"/>
        <pc:sldMkLst>
          <pc:docMk/>
          <pc:sldMk cId="3745846146" sldId="304"/>
        </pc:sldMkLst>
        <pc:spChg chg="add mod">
          <ac:chgData name="Bob Custard" userId="4eb2a892ec08fc1a" providerId="LiveId" clId="{F7E9B946-F51C-4DB5-9053-6AD0CEAD1903}" dt="2021-01-21T18:01:19.104" v="751"/>
          <ac:spMkLst>
            <pc:docMk/>
            <pc:sldMk cId="3745846146" sldId="304"/>
            <ac:spMk id="5" creationId="{63B0F3DA-2D33-4817-96D7-B91DD6B15612}"/>
          </ac:spMkLst>
        </pc:spChg>
        <pc:spChg chg="add mod ord">
          <ac:chgData name="Bob Custard" userId="4eb2a892ec08fc1a" providerId="LiveId" clId="{F7E9B946-F51C-4DB5-9053-6AD0CEAD1903}" dt="2021-01-22T20:54:54.712" v="1182" actId="166"/>
          <ac:spMkLst>
            <pc:docMk/>
            <pc:sldMk cId="3745846146" sldId="304"/>
            <ac:spMk id="6" creationId="{7098D071-751F-4174-83A5-E18FE3305665}"/>
          </ac:spMkLst>
        </pc:spChg>
        <pc:picChg chg="add del mod">
          <ac:chgData name="Bob Custard" userId="4eb2a892ec08fc1a" providerId="LiveId" clId="{F7E9B946-F51C-4DB5-9053-6AD0CEAD1903}" dt="2021-01-22T20:53:07.196" v="1176" actId="21"/>
          <ac:picMkLst>
            <pc:docMk/>
            <pc:sldMk cId="3745846146" sldId="304"/>
            <ac:picMk id="3" creationId="{AC071145-F5F8-4B88-9755-8834D87CF135}"/>
          </ac:picMkLst>
        </pc:picChg>
        <pc:picChg chg="add mod ord">
          <ac:chgData name="Bob Custard" userId="4eb2a892ec08fc1a" providerId="LiveId" clId="{F7E9B946-F51C-4DB5-9053-6AD0CEAD1903}" dt="2021-01-22T20:55:33.545" v="1184" actId="14100"/>
          <ac:picMkLst>
            <pc:docMk/>
            <pc:sldMk cId="3745846146" sldId="304"/>
            <ac:picMk id="4" creationId="{5B09C452-960B-450A-BBB1-E25F73102551}"/>
          </ac:picMkLst>
        </pc:picChg>
        <pc:picChg chg="add mod">
          <ac:chgData name="Bob Custard" userId="4eb2a892ec08fc1a" providerId="LiveId" clId="{F7E9B946-F51C-4DB5-9053-6AD0CEAD1903}" dt="2021-01-22T20:56:03.671" v="1186" actId="1076"/>
          <ac:picMkLst>
            <pc:docMk/>
            <pc:sldMk cId="3745846146" sldId="304"/>
            <ac:picMk id="1026" creationId="{74A07CFD-4C1A-470F-86C6-97421A489960}"/>
          </ac:picMkLst>
        </pc:picChg>
      </pc:sldChg>
      <pc:sldChg chg="addSp modSp new mod">
        <pc:chgData name="Bob Custard" userId="4eb2a892ec08fc1a" providerId="LiveId" clId="{F7E9B946-F51C-4DB5-9053-6AD0CEAD1903}" dt="2021-01-21T18:01:04.306" v="750"/>
        <pc:sldMkLst>
          <pc:docMk/>
          <pc:sldMk cId="3916470441" sldId="305"/>
        </pc:sldMkLst>
        <pc:spChg chg="add mod">
          <ac:chgData name="Bob Custard" userId="4eb2a892ec08fc1a" providerId="LiveId" clId="{F7E9B946-F51C-4DB5-9053-6AD0CEAD1903}" dt="2021-01-21T18:01:04.306" v="750"/>
          <ac:spMkLst>
            <pc:docMk/>
            <pc:sldMk cId="3916470441" sldId="305"/>
            <ac:spMk id="4" creationId="{B4A3CA01-4F2E-45BD-B276-EB176E4A431D}"/>
          </ac:spMkLst>
        </pc:spChg>
        <pc:picChg chg="add mod ord">
          <ac:chgData name="Bob Custard" userId="4eb2a892ec08fc1a" providerId="LiveId" clId="{F7E9B946-F51C-4DB5-9053-6AD0CEAD1903}" dt="2021-01-21T17:44:01.771" v="671" actId="1076"/>
          <ac:picMkLst>
            <pc:docMk/>
            <pc:sldMk cId="3916470441" sldId="305"/>
            <ac:picMk id="3" creationId="{5B328426-19B6-4793-BB20-A5819CB3338C}"/>
          </ac:picMkLst>
        </pc:picChg>
        <pc:picChg chg="add mod">
          <ac:chgData name="Bob Custard" userId="4eb2a892ec08fc1a" providerId="LiveId" clId="{F7E9B946-F51C-4DB5-9053-6AD0CEAD1903}" dt="2021-01-21T17:43:43.338" v="668" actId="1076"/>
          <ac:picMkLst>
            <pc:docMk/>
            <pc:sldMk cId="3916470441" sldId="305"/>
            <ac:picMk id="3074" creationId="{E5235AC2-DE8D-457D-838C-112F6DFE536E}"/>
          </ac:picMkLst>
        </pc:picChg>
      </pc:sldChg>
      <pc:sldChg chg="addSp delSp modSp new mod ord">
        <pc:chgData name="Bob Custard" userId="4eb2a892ec08fc1a" providerId="LiveId" clId="{F7E9B946-F51C-4DB5-9053-6AD0CEAD1903}" dt="2021-01-21T19:18:18.749" v="1173" actId="14100"/>
        <pc:sldMkLst>
          <pc:docMk/>
          <pc:sldMk cId="3604359123" sldId="306"/>
        </pc:sldMkLst>
        <pc:spChg chg="add mod">
          <ac:chgData name="Bob Custard" userId="4eb2a892ec08fc1a" providerId="LiveId" clId="{F7E9B946-F51C-4DB5-9053-6AD0CEAD1903}" dt="2021-01-21T19:18:01.808" v="1172" actId="14100"/>
          <ac:spMkLst>
            <pc:docMk/>
            <pc:sldMk cId="3604359123" sldId="306"/>
            <ac:spMk id="4" creationId="{14808533-EE88-4BF9-BF36-5B7B2F5A609D}"/>
          </ac:spMkLst>
        </pc:spChg>
        <pc:spChg chg="add mod">
          <ac:chgData name="Bob Custard" userId="4eb2a892ec08fc1a" providerId="LiveId" clId="{F7E9B946-F51C-4DB5-9053-6AD0CEAD1903}" dt="2021-01-21T19:17:36.353" v="1170" actId="1076"/>
          <ac:spMkLst>
            <pc:docMk/>
            <pc:sldMk cId="3604359123" sldId="306"/>
            <ac:spMk id="6" creationId="{E1C7F3CF-7DF0-4068-B629-578225E6D394}"/>
          </ac:spMkLst>
        </pc:spChg>
        <pc:spChg chg="add mod">
          <ac:chgData name="Bob Custard" userId="4eb2a892ec08fc1a" providerId="LiveId" clId="{F7E9B946-F51C-4DB5-9053-6AD0CEAD1903}" dt="2021-01-21T19:18:18.749" v="1173" actId="14100"/>
          <ac:spMkLst>
            <pc:docMk/>
            <pc:sldMk cId="3604359123" sldId="306"/>
            <ac:spMk id="8" creationId="{77E32EC7-3019-4224-96CE-6F7FC41A7123}"/>
          </ac:spMkLst>
        </pc:spChg>
        <pc:spChg chg="add mod">
          <ac:chgData name="Bob Custard" userId="4eb2a892ec08fc1a" providerId="LiveId" clId="{F7E9B946-F51C-4DB5-9053-6AD0CEAD1903}" dt="2021-01-21T18:22:09.803" v="844"/>
          <ac:spMkLst>
            <pc:docMk/>
            <pc:sldMk cId="3604359123" sldId="306"/>
            <ac:spMk id="9" creationId="{FABE866F-A8F5-498E-9A0A-70802E1F2F07}"/>
          </ac:spMkLst>
        </pc:spChg>
        <pc:picChg chg="add mod">
          <ac:chgData name="Bob Custard" userId="4eb2a892ec08fc1a" providerId="LiveId" clId="{F7E9B946-F51C-4DB5-9053-6AD0CEAD1903}" dt="2021-01-21T19:17:37.637" v="1171" actId="1076"/>
          <ac:picMkLst>
            <pc:docMk/>
            <pc:sldMk cId="3604359123" sldId="306"/>
            <ac:picMk id="3" creationId="{0CE10DB4-1A58-4693-A9E7-990A0965C6F9}"/>
          </ac:picMkLst>
        </pc:picChg>
        <pc:picChg chg="add del mod">
          <ac:chgData name="Bob Custard" userId="4eb2a892ec08fc1a" providerId="LiveId" clId="{F7E9B946-F51C-4DB5-9053-6AD0CEAD1903}" dt="2021-01-21T18:17:29.953" v="814" actId="21"/>
          <ac:picMkLst>
            <pc:docMk/>
            <pc:sldMk cId="3604359123" sldId="306"/>
            <ac:picMk id="5" creationId="{831467D1-D969-4A7F-9DEF-A3FCA76E2880}"/>
          </ac:picMkLst>
        </pc:picChg>
        <pc:picChg chg="add mod ord">
          <ac:chgData name="Bob Custard" userId="4eb2a892ec08fc1a" providerId="LiveId" clId="{F7E9B946-F51C-4DB5-9053-6AD0CEAD1903}" dt="2021-01-21T18:17:42.756" v="816" actId="1076"/>
          <ac:picMkLst>
            <pc:docMk/>
            <pc:sldMk cId="3604359123" sldId="306"/>
            <ac:picMk id="7" creationId="{8CA92CCD-927E-4C1E-B0AD-F1871A1B135D}"/>
          </ac:picMkLst>
        </pc:picChg>
      </pc:sldChg>
      <pc:sldChg chg="addSp delSp modSp new mod">
        <pc:chgData name="Bob Custard" userId="4eb2a892ec08fc1a" providerId="LiveId" clId="{F7E9B946-F51C-4DB5-9053-6AD0CEAD1903}" dt="2021-01-21T19:04:39.853" v="1130"/>
        <pc:sldMkLst>
          <pc:docMk/>
          <pc:sldMk cId="1904499763" sldId="307"/>
        </pc:sldMkLst>
        <pc:spChg chg="add mod">
          <ac:chgData name="Bob Custard" userId="4eb2a892ec08fc1a" providerId="LiveId" clId="{F7E9B946-F51C-4DB5-9053-6AD0CEAD1903}" dt="2021-01-21T18:59:32.986" v="1099" actId="1076"/>
          <ac:spMkLst>
            <pc:docMk/>
            <pc:sldMk cId="1904499763" sldId="307"/>
            <ac:spMk id="5" creationId="{463EC5A0-6BE4-4B04-8EAC-3D158CBB45C8}"/>
          </ac:spMkLst>
        </pc:spChg>
        <pc:spChg chg="add mod">
          <ac:chgData name="Bob Custard" userId="4eb2a892ec08fc1a" providerId="LiveId" clId="{F7E9B946-F51C-4DB5-9053-6AD0CEAD1903}" dt="2021-01-21T18:54:02.315" v="987" actId="14100"/>
          <ac:spMkLst>
            <pc:docMk/>
            <pc:sldMk cId="1904499763" sldId="307"/>
            <ac:spMk id="6" creationId="{C889EC4F-E65A-4450-AA94-089C14B30548}"/>
          </ac:spMkLst>
        </pc:spChg>
        <pc:spChg chg="add mod">
          <ac:chgData name="Bob Custard" userId="4eb2a892ec08fc1a" providerId="LiveId" clId="{F7E9B946-F51C-4DB5-9053-6AD0CEAD1903}" dt="2021-01-21T19:00:15.912" v="1104" actId="207"/>
          <ac:spMkLst>
            <pc:docMk/>
            <pc:sldMk cId="1904499763" sldId="307"/>
            <ac:spMk id="7" creationId="{8BF0C198-AE61-49CD-AB99-DFFC05F00A77}"/>
          </ac:spMkLst>
        </pc:spChg>
        <pc:spChg chg="add del mod">
          <ac:chgData name="Bob Custard" userId="4eb2a892ec08fc1a" providerId="LiveId" clId="{F7E9B946-F51C-4DB5-9053-6AD0CEAD1903}" dt="2021-01-21T18:56:52.723" v="1035"/>
          <ac:spMkLst>
            <pc:docMk/>
            <pc:sldMk cId="1904499763" sldId="307"/>
            <ac:spMk id="8" creationId="{AFE5CD66-B7A7-4749-BEDA-6CDFB0D98220}"/>
          </ac:spMkLst>
        </pc:spChg>
        <pc:spChg chg="add mod">
          <ac:chgData name="Bob Custard" userId="4eb2a892ec08fc1a" providerId="LiveId" clId="{F7E9B946-F51C-4DB5-9053-6AD0CEAD1903}" dt="2021-01-21T19:04:39.853" v="1130"/>
          <ac:spMkLst>
            <pc:docMk/>
            <pc:sldMk cId="1904499763" sldId="307"/>
            <ac:spMk id="9" creationId="{E4101139-0B2B-4690-9683-41F17EF37FA3}"/>
          </ac:spMkLst>
        </pc:spChg>
        <pc:picChg chg="add mod ord">
          <ac:chgData name="Bob Custard" userId="4eb2a892ec08fc1a" providerId="LiveId" clId="{F7E9B946-F51C-4DB5-9053-6AD0CEAD1903}" dt="2021-01-21T18:59:24.608" v="1098" actId="1076"/>
          <ac:picMkLst>
            <pc:docMk/>
            <pc:sldMk cId="1904499763" sldId="307"/>
            <ac:picMk id="3" creationId="{45856722-093C-4112-9ACD-18D09F533459}"/>
          </ac:picMkLst>
        </pc:picChg>
        <pc:picChg chg="add mod ord">
          <ac:chgData name="Bob Custard" userId="4eb2a892ec08fc1a" providerId="LiveId" clId="{F7E9B946-F51C-4DB5-9053-6AD0CEAD1903}" dt="2021-01-21T18:50:17.314" v="964" actId="1076"/>
          <ac:picMkLst>
            <pc:docMk/>
            <pc:sldMk cId="1904499763" sldId="307"/>
            <ac:picMk id="4" creationId="{8F5D14A5-AD1C-4427-B6B2-B5D4C5D7EEF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27485380116959E-2"/>
          <c:y val="2.9711345670452749E-2"/>
          <c:w val="0.60029454302661933"/>
          <c:h val="0.8774397908622305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457-4507-99F6-90F5D35E8CA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57-4507-99F6-90F5D35E8CA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457-4507-99F6-90F5D35E8CA0}"/>
              </c:ext>
            </c:extLst>
          </c:dPt>
          <c:dLbls>
            <c:dLbl>
              <c:idx val="2"/>
              <c:layout>
                <c:manualLayout>
                  <c:x val="7.0469738579974767E-2"/>
                  <c:y val="0.1147415427238261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57-4507-99F6-90F5D35E8C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Sheet1!$A$4:$A$6</c:f>
              <c:strCache>
                <c:ptCount val="3"/>
                <c:pt idx="0">
                  <c:v>Safe Drinking Water</c:v>
                </c:pt>
                <c:pt idx="1">
                  <c:v>Contamination with Surface Water </c:v>
                </c:pt>
                <c:pt idx="2">
                  <c:v>Contamination with Surface Water &amp; Feces</c:v>
                </c:pt>
              </c:strCache>
            </c:strRef>
          </c:cat>
          <c:val>
            <c:numRef>
              <c:f>Sheet1!$B$4:$B$6</c:f>
              <c:numCache>
                <c:formatCode>General</c:formatCode>
                <c:ptCount val="3"/>
                <c:pt idx="0">
                  <c:v>416</c:v>
                </c:pt>
                <c:pt idx="1">
                  <c:v>269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457-4507-99F6-90F5D35E8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857920795187682"/>
          <c:y val="6.5458232677241088E-2"/>
          <c:w val="0.3791780234201495"/>
          <c:h val="0.92596383785360159"/>
        </c:manualLayout>
      </c:layout>
      <c:overlay val="0"/>
      <c:spPr>
        <a:noFill/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200" b="1">
                <a:solidFill>
                  <a:schemeClr val="tx1"/>
                </a:solidFill>
              </a:rPr>
              <a:t>Well</a:t>
            </a:r>
            <a:r>
              <a:rPr lang="en-US" sz="3200" b="1" baseline="0">
                <a:solidFill>
                  <a:schemeClr val="tx1"/>
                </a:solidFill>
              </a:rPr>
              <a:t> Contamination</a:t>
            </a:r>
            <a:endParaRPr lang="en-US" sz="32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'PowerPoint 2'!$C$3</c:f>
              <c:strCache>
                <c:ptCount val="1"/>
                <c:pt idx="0">
                  <c:v>United
States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'PowerPoint 2'!$A$4:$B$6</c:f>
              <c:strCache>
                <c:ptCount val="2"/>
                <c:pt idx="0">
                  <c:v>Total Coliform +
(Probable Contamination 
by Surface Water)</c:v>
                </c:pt>
                <c:pt idx="1">
                  <c:v>E. coli +
(Contamination with 
Mammalian Feces)</c:v>
                </c:pt>
              </c:strCache>
            </c:strRef>
          </c:cat>
          <c:val>
            <c:numRef>
              <c:f>'PowerPoint 2'!$C$4:$C$6</c:f>
              <c:numCache>
                <c:formatCode>0.0%</c:formatCode>
                <c:ptCount val="2"/>
                <c:pt idx="0">
                  <c:v>0.26100000000000001</c:v>
                </c:pt>
                <c:pt idx="1">
                  <c:v>7.9000000000000001E-2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8B-42DF-AC74-495563081622}"/>
            </c:ext>
          </c:extLst>
        </c:ser>
        <c:ser>
          <c:idx val="1"/>
          <c:order val="1"/>
          <c:tx>
            <c:strRef>
              <c:f>'PowerPoint 2'!$D$3</c:f>
              <c:strCache>
                <c:ptCount val="1"/>
                <c:pt idx="0">
                  <c:v>Jefferson
County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'PowerPoint 2'!$A$4:$B$6</c:f>
              <c:strCache>
                <c:ptCount val="2"/>
                <c:pt idx="0">
                  <c:v>Total Coliform +
(Probable Contamination 
by Surface Water)</c:v>
                </c:pt>
                <c:pt idx="1">
                  <c:v>E. coli +
(Contamination with 
Mammalian Feces)</c:v>
                </c:pt>
              </c:strCache>
            </c:strRef>
          </c:cat>
          <c:val>
            <c:numRef>
              <c:f>'PowerPoint 2'!$D$4:$D$6</c:f>
              <c:numCache>
                <c:formatCode>0.0%</c:formatCode>
                <c:ptCount val="2"/>
                <c:pt idx="0">
                  <c:v>0.45900000000000002</c:v>
                </c:pt>
                <c:pt idx="1">
                  <c:v>0.11038961038961038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8B-42DF-AC74-4955630816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580544"/>
        <c:axId val="117582080"/>
      </c:barChart>
      <c:catAx>
        <c:axId val="11758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582080"/>
        <c:crosses val="autoZero"/>
        <c:auto val="1"/>
        <c:lblAlgn val="ctr"/>
        <c:lblOffset val="100"/>
        <c:noMultiLvlLbl val="0"/>
      </c:catAx>
      <c:valAx>
        <c:axId val="11758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580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584233157885121"/>
          <c:y val="0.39425649877987368"/>
          <c:w val="0.37752971329304108"/>
          <c:h val="0.225844408574574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tx1"/>
                </a:solidFill>
              </a:rPr>
              <a:t>Private Wells in Jefferson</a:t>
            </a:r>
            <a:r>
              <a:rPr lang="en-US" sz="3200" b="1" baseline="0" dirty="0">
                <a:solidFill>
                  <a:schemeClr val="tx1"/>
                </a:solidFill>
              </a:rPr>
              <a:t> County, WV </a:t>
            </a:r>
          </a:p>
          <a:p>
            <a:pPr>
              <a:defRPr/>
            </a:pPr>
            <a:r>
              <a:rPr lang="en-US" sz="3200" b="1" baseline="0" dirty="0">
                <a:solidFill>
                  <a:schemeClr val="tx1"/>
                </a:solidFill>
              </a:rPr>
              <a:t>Percent Positive for Total Coliform Bacteria</a:t>
            </a:r>
          </a:p>
        </c:rich>
      </c:tx>
      <c:layout>
        <c:manualLayout>
          <c:xMode val="edge"/>
          <c:yMode val="edge"/>
          <c:x val="0.18767269700766698"/>
          <c:y val="1.65053934177362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0366569801423"/>
          <c:y val="0.23394992744955728"/>
          <c:w val="0.88001730422627256"/>
          <c:h val="0.57649821790967715"/>
        </c:manualLayout>
      </c:layout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60977849547126E-2"/>
                  <c:y val="-4.4480292171969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98-45C8-B063-10A611BD84A3}"/>
                </c:ext>
              </c:extLst>
            </c:dLbl>
            <c:dLbl>
              <c:idx val="1"/>
              <c:layout>
                <c:manualLayout>
                  <c:x val="-4.1297806708987743E-2"/>
                  <c:y val="-4.6914291967666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98-45C8-B063-10A611BD84A3}"/>
                </c:ext>
              </c:extLst>
            </c:dLbl>
            <c:dLbl>
              <c:idx val="2"/>
              <c:layout>
                <c:manualLayout>
                  <c:x val="-3.9599109066650089E-2"/>
                  <c:y val="-4.7110353526012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98-45C8-B063-10A611BD84A3}"/>
                </c:ext>
              </c:extLst>
            </c:dLbl>
            <c:dLbl>
              <c:idx val="3"/>
              <c:layout>
                <c:manualLayout>
                  <c:x val="-3.6814322385534157E-2"/>
                  <c:y val="-6.375603732567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98-45C8-B063-10A611BD84A3}"/>
                </c:ext>
              </c:extLst>
            </c:dLbl>
            <c:dLbl>
              <c:idx val="4"/>
              <c:layout>
                <c:manualLayout>
                  <c:x val="-3.4642315332155033E-2"/>
                  <c:y val="-4.9152038551490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98-45C8-B063-10A611BD84A3}"/>
                </c:ext>
              </c:extLst>
            </c:dLbl>
            <c:dLbl>
              <c:idx val="5"/>
              <c:layout>
                <c:manualLayout>
                  <c:x val="-3.4029621216506947E-2"/>
                  <c:y val="-5.5865469956488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98-45C8-B063-10A611BD84A3}"/>
                </c:ext>
              </c:extLst>
            </c:dLbl>
            <c:dLbl>
              <c:idx val="6"/>
              <c:layout>
                <c:manualLayout>
                  <c:x val="-3.8039796128919209E-2"/>
                  <c:y val="-4.448029217196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98-45C8-B063-10A611BD84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'Fiscal Yr'!$M$3:$M$9</c:f>
              <c:strCache>
                <c:ptCount val="7"/>
                <c:pt idx="0">
                  <c:v>FY13</c:v>
                </c:pt>
                <c:pt idx="1">
                  <c:v>FY14</c:v>
                </c:pt>
                <c:pt idx="2">
                  <c:v>FY15</c:v>
                </c:pt>
                <c:pt idx="3">
                  <c:v>FY16</c:v>
                </c:pt>
                <c:pt idx="4">
                  <c:v>FY17</c:v>
                </c:pt>
                <c:pt idx="5">
                  <c:v>FY18</c:v>
                </c:pt>
                <c:pt idx="6">
                  <c:v>FY19</c:v>
                </c:pt>
              </c:strCache>
            </c:strRef>
          </c:cat>
          <c:val>
            <c:numRef>
              <c:f>'Fiscal Yr'!$Q$3:$Q$9</c:f>
              <c:numCache>
                <c:formatCode>0.0%</c:formatCode>
                <c:ptCount val="7"/>
                <c:pt idx="0">
                  <c:v>0.4563758389261745</c:v>
                </c:pt>
                <c:pt idx="1">
                  <c:v>0.43137254901960786</c:v>
                </c:pt>
                <c:pt idx="2">
                  <c:v>0.44791666666666669</c:v>
                </c:pt>
                <c:pt idx="3">
                  <c:v>0.36363636363636365</c:v>
                </c:pt>
                <c:pt idx="4">
                  <c:v>0.40366972477064222</c:v>
                </c:pt>
                <c:pt idx="5">
                  <c:v>0.51428571428571423</c:v>
                </c:pt>
                <c:pt idx="6">
                  <c:v>0.61616161616161613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98-45C8-B063-10A611BD8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7683328"/>
        <c:axId val="117685248"/>
      </c:lineChart>
      <c:catAx>
        <c:axId val="117683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685248"/>
        <c:crosses val="autoZero"/>
        <c:auto val="1"/>
        <c:lblAlgn val="ctr"/>
        <c:lblOffset val="100"/>
        <c:noMultiLvlLbl val="0"/>
      </c:catAx>
      <c:valAx>
        <c:axId val="117685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% </a:t>
                </a:r>
                <a:r>
                  <a:rPr lang="en-US" sz="1800" b="1" i="0">
                    <a:solidFill>
                      <a:schemeClr val="tx1"/>
                    </a:solidFill>
                  </a:rPr>
                  <a:t>Total</a:t>
                </a:r>
                <a:r>
                  <a:rPr lang="en-US" sz="1800" b="1" i="0" baseline="0">
                    <a:solidFill>
                      <a:schemeClr val="tx1"/>
                    </a:solidFill>
                  </a:rPr>
                  <a:t> Coliform</a:t>
                </a:r>
                <a:r>
                  <a:rPr lang="en-US" sz="1800" b="1" i="1" baseline="0">
                    <a:solidFill>
                      <a:schemeClr val="tx1"/>
                    </a:solidFill>
                  </a:rPr>
                  <a:t> </a:t>
                </a:r>
                <a:r>
                  <a:rPr lang="en-US" sz="1800" b="1" baseline="0">
                    <a:solidFill>
                      <a:schemeClr val="tx1"/>
                    </a:solidFill>
                  </a:rPr>
                  <a:t>Positive</a:t>
                </a:r>
                <a:endParaRPr lang="en-US" sz="1800" b="1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5.5774404743937052E-3"/>
              <c:y val="0.324397934818252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68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Private</a:t>
            </a:r>
            <a:r>
              <a:rPr lang="en-US" sz="2400" b="1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Wells</a:t>
            </a:r>
          </a:p>
          <a:p>
            <a: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pPr>
            <a:r>
              <a:rPr lang="en-US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Total Coliform Bacteria Positive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'Fiscal Yr'!$N$43</c:f>
              <c:strCache>
                <c:ptCount val="1"/>
                <c:pt idx="0">
                  <c:v>Total Coliform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41B-450A-B418-1A06608375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'Fiscal Yr'!$M$44:$M$46</c:f>
              <c:strCache>
                <c:ptCount val="3"/>
                <c:pt idx="0">
                  <c:v>United States</c:v>
                </c:pt>
                <c:pt idx="1">
                  <c:v>Jefferson County
FY13</c:v>
                </c:pt>
                <c:pt idx="2">
                  <c:v>Jefferson County
FY19</c:v>
                </c:pt>
              </c:strCache>
            </c:strRef>
          </c:cat>
          <c:val>
            <c:numRef>
              <c:f>'Fiscal Yr'!$N$44:$N$46</c:f>
              <c:numCache>
                <c:formatCode>0.0%</c:formatCode>
                <c:ptCount val="3"/>
                <c:pt idx="0">
                  <c:v>0.26100000000000001</c:v>
                </c:pt>
                <c:pt idx="1">
                  <c:v>0.4563758389261745</c:v>
                </c:pt>
                <c:pt idx="2">
                  <c:v>0.61616161616161613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1B-450A-B418-1A06608375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556736"/>
        <c:axId val="117558272"/>
      </c:barChart>
      <c:catAx>
        <c:axId val="11755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558272"/>
        <c:crosses val="autoZero"/>
        <c:auto val="1"/>
        <c:lblAlgn val="ctr"/>
        <c:lblOffset val="100"/>
        <c:noMultiLvlLbl val="0"/>
      </c:catAx>
      <c:valAx>
        <c:axId val="117558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556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Private Wells in Jefferson County,</a:t>
            </a:r>
            <a:r>
              <a:rPr lang="en-US" sz="3200" b="1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WV</a:t>
            </a:r>
            <a:r>
              <a:rPr lang="en-US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defRPr sz="3200"/>
            </a:pPr>
            <a:r>
              <a:rPr lang="en-US" sz="3200" b="1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Percent Positive for </a:t>
            </a:r>
            <a:r>
              <a:rPr lang="en-US" sz="3200" b="1" i="1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E. coli </a:t>
            </a:r>
            <a:r>
              <a:rPr lang="en-US" sz="3200" b="1" i="0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bacteria</a:t>
            </a:r>
            <a:r>
              <a:rPr lang="en-US" sz="3200" b="1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22375573818575792"/>
          <c:y val="1.49491141570857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10433918769742"/>
          <c:y val="0.24430619238607479"/>
          <c:w val="0.79964333345368099"/>
          <c:h val="0.54965008871377197"/>
        </c:manualLayout>
      </c:layout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974703565078169E-2"/>
                  <c:y val="-4.7651772745214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7B-4D8E-A3C8-AC37ED98EB6E}"/>
                </c:ext>
              </c:extLst>
            </c:dLbl>
            <c:dLbl>
              <c:idx val="1"/>
              <c:layout>
                <c:manualLayout>
                  <c:x val="-2.9430524972949304E-2"/>
                  <c:y val="-4.23573929058803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7B-4D8E-A3C8-AC37ED98EB6E}"/>
                </c:ext>
              </c:extLst>
            </c:dLbl>
            <c:dLbl>
              <c:idx val="2"/>
              <c:layout>
                <c:manualLayout>
                  <c:x val="-3.4413589343078602E-2"/>
                  <c:y val="-5.1701177801860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7B-4D8E-A3C8-AC37ED98EB6E}"/>
                </c:ext>
              </c:extLst>
            </c:dLbl>
            <c:dLbl>
              <c:idx val="3"/>
              <c:layout>
                <c:manualLayout>
                  <c:x val="-3.2772391028852668E-2"/>
                  <c:y val="-5.1701177801860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7B-4D8E-A3C8-AC37ED98EB6E}"/>
                </c:ext>
              </c:extLst>
            </c:dLbl>
            <c:dLbl>
              <c:idx val="4"/>
              <c:layout>
                <c:manualLayout>
                  <c:x val="-3.9444194169961248E-2"/>
                  <c:y val="-5.575038667590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7B-4D8E-A3C8-AC37ED98EB6E}"/>
                </c:ext>
              </c:extLst>
            </c:dLbl>
            <c:dLbl>
              <c:idx val="5"/>
              <c:layout>
                <c:manualLayout>
                  <c:x val="-3.4976531504411774E-2"/>
                  <c:y val="-3.7685696640490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7B-4D8E-A3C8-AC37ED98EB6E}"/>
                </c:ext>
              </c:extLst>
            </c:dLbl>
            <c:dLbl>
              <c:idx val="6"/>
              <c:layout>
                <c:manualLayout>
                  <c:x val="-3.5539385952724788E-2"/>
                  <c:y val="-5.1701177801860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7B-4D8E-A3C8-AC37ED98EB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'Fiscal Yr'!$M$3:$M$9</c:f>
              <c:strCache>
                <c:ptCount val="7"/>
                <c:pt idx="0">
                  <c:v>FY13</c:v>
                </c:pt>
                <c:pt idx="1">
                  <c:v>FY14</c:v>
                </c:pt>
                <c:pt idx="2">
                  <c:v>FY15</c:v>
                </c:pt>
                <c:pt idx="3">
                  <c:v>FY16</c:v>
                </c:pt>
                <c:pt idx="4">
                  <c:v>FY17</c:v>
                </c:pt>
                <c:pt idx="5">
                  <c:v>FY18</c:v>
                </c:pt>
                <c:pt idx="6">
                  <c:v>FY19</c:v>
                </c:pt>
              </c:strCache>
            </c:strRef>
          </c:cat>
          <c:val>
            <c:numRef>
              <c:f>'Fiscal Yr'!$R$3:$R$9</c:f>
              <c:numCache>
                <c:formatCode>0.0%</c:formatCode>
                <c:ptCount val="7"/>
                <c:pt idx="0">
                  <c:v>6.0402684563758392E-2</c:v>
                </c:pt>
                <c:pt idx="1">
                  <c:v>7.8431372549019607E-2</c:v>
                </c:pt>
                <c:pt idx="2">
                  <c:v>0.10416666666666667</c:v>
                </c:pt>
                <c:pt idx="3">
                  <c:v>5.4545454545454543E-2</c:v>
                </c:pt>
                <c:pt idx="4">
                  <c:v>0.11926605504587157</c:v>
                </c:pt>
                <c:pt idx="5">
                  <c:v>0.2</c:v>
                </c:pt>
                <c:pt idx="6">
                  <c:v>0.18181818181818182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37B-4D8E-A3C8-AC37ED98E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882688"/>
        <c:axId val="140884608"/>
      </c:lineChart>
      <c:catAx>
        <c:axId val="1408826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884608"/>
        <c:crosses val="autoZero"/>
        <c:auto val="1"/>
        <c:lblAlgn val="ctr"/>
        <c:lblOffset val="100"/>
        <c:noMultiLvlLbl val="0"/>
      </c:catAx>
      <c:valAx>
        <c:axId val="140884608"/>
        <c:scaling>
          <c:orientation val="minMax"/>
          <c:max val="0.2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>
                    <a:solidFill>
                      <a:schemeClr val="tx1"/>
                    </a:solidFill>
                  </a:rPr>
                  <a:t>% </a:t>
                </a:r>
                <a:r>
                  <a:rPr lang="en-US" sz="1800" b="1" i="1">
                    <a:solidFill>
                      <a:schemeClr val="tx1"/>
                    </a:solidFill>
                  </a:rPr>
                  <a:t>E.</a:t>
                </a:r>
                <a:r>
                  <a:rPr lang="en-US" sz="1800" b="1" i="1" baseline="0">
                    <a:solidFill>
                      <a:schemeClr val="tx1"/>
                    </a:solidFill>
                  </a:rPr>
                  <a:t> Coli </a:t>
                </a:r>
                <a:r>
                  <a:rPr lang="en-US" sz="1800" b="1" baseline="0">
                    <a:solidFill>
                      <a:schemeClr val="tx1"/>
                    </a:solidFill>
                  </a:rPr>
                  <a:t>Positive</a:t>
                </a:r>
                <a:endParaRPr lang="en-US" sz="1800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88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>
                <a:solidFill>
                  <a:schemeClr val="tx1"/>
                </a:solidFill>
              </a:rPr>
              <a:t>Private Wells </a:t>
            </a:r>
          </a:p>
          <a:p>
            <a:pPr>
              <a:defRPr sz="2400" b="1">
                <a:solidFill>
                  <a:schemeClr val="tx1"/>
                </a:solidFill>
              </a:defRPr>
            </a:pPr>
            <a:r>
              <a:rPr lang="en-US" sz="2400" b="1" i="1">
                <a:solidFill>
                  <a:schemeClr val="tx1"/>
                </a:solidFill>
              </a:rPr>
              <a:t>E. coli </a:t>
            </a:r>
            <a:r>
              <a:rPr lang="en-US" sz="2400" b="1">
                <a:solidFill>
                  <a:schemeClr val="tx1"/>
                </a:solidFill>
              </a:rPr>
              <a:t>Bacteria Positive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'Fiscal Yr'!$N$49</c:f>
              <c:strCache>
                <c:ptCount val="1"/>
                <c:pt idx="0">
                  <c:v>E. coli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E4-472C-B30E-D5972E6468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'Fiscal Yr'!$M$50:$M$52</c:f>
              <c:strCache>
                <c:ptCount val="3"/>
                <c:pt idx="0">
                  <c:v>United States</c:v>
                </c:pt>
                <c:pt idx="1">
                  <c:v>Jefferson County
FY13</c:v>
                </c:pt>
                <c:pt idx="2">
                  <c:v>Jefferson County
FY19</c:v>
                </c:pt>
              </c:strCache>
            </c:strRef>
          </c:cat>
          <c:val>
            <c:numRef>
              <c:f>'Fiscal Yr'!$N$50:$N$52</c:f>
              <c:numCache>
                <c:formatCode>0.0%</c:formatCode>
                <c:ptCount val="3"/>
                <c:pt idx="0">
                  <c:v>7.9000000000000001E-2</c:v>
                </c:pt>
                <c:pt idx="1">
                  <c:v>6.0402684563758392E-2</c:v>
                </c:pt>
                <c:pt idx="2">
                  <c:v>0.18181818181818182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E4-472C-B30E-D5972E646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153792"/>
        <c:axId val="117155328"/>
      </c:barChart>
      <c:catAx>
        <c:axId val="11715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155328"/>
        <c:crossesAt val="0"/>
        <c:auto val="1"/>
        <c:lblAlgn val="ctr"/>
        <c:lblOffset val="100"/>
        <c:noMultiLvlLbl val="0"/>
      </c:catAx>
      <c:valAx>
        <c:axId val="117155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153792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Average</a:t>
            </a:r>
            <a:r>
              <a:rPr lang="en-US" baseline="0"/>
              <a:t> Monthly Rainfall</a:t>
            </a:r>
            <a:endParaRPr lang="en-US"/>
          </a:p>
        </c:rich>
      </c:tx>
      <c:layout>
        <c:manualLayout>
          <c:xMode val="edge"/>
          <c:yMode val="edge"/>
          <c:x val="0.46083278255122273"/>
          <c:y val="4.374240583232078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9749249232321661E-2"/>
          <c:y val="2.3266677273996332E-2"/>
          <c:w val="0.91723466250190888"/>
          <c:h val="0.7395383286014072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Sheet1!$B$25:$M$25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Sheet1!$B$26:$M$26</c:f>
              <c:numCache>
                <c:formatCode>0.00</c:formatCode>
                <c:ptCount val="12"/>
                <c:pt idx="0">
                  <c:v>2.48</c:v>
                </c:pt>
                <c:pt idx="1">
                  <c:v>2.2242857142857142</c:v>
                </c:pt>
                <c:pt idx="2">
                  <c:v>2.2757142857142858</c:v>
                </c:pt>
                <c:pt idx="3">
                  <c:v>2.9342857142857142</c:v>
                </c:pt>
                <c:pt idx="4">
                  <c:v>5.0999999999999996</c:v>
                </c:pt>
                <c:pt idx="5">
                  <c:v>3.2157142857142853</c:v>
                </c:pt>
                <c:pt idx="6">
                  <c:v>3.9871428571428571</c:v>
                </c:pt>
                <c:pt idx="7">
                  <c:v>3.1571428571428575</c:v>
                </c:pt>
                <c:pt idx="8">
                  <c:v>3.69</c:v>
                </c:pt>
                <c:pt idx="9">
                  <c:v>3.6614285714285715</c:v>
                </c:pt>
                <c:pt idx="10">
                  <c:v>2.11</c:v>
                </c:pt>
                <c:pt idx="11">
                  <c:v>3.0314285714285716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B4-418A-BCFC-D408DE952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286528"/>
        <c:axId val="105898368"/>
      </c:barChart>
      <c:catAx>
        <c:axId val="69286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05898368"/>
        <c:crosses val="autoZero"/>
        <c:auto val="1"/>
        <c:lblAlgn val="ctr"/>
        <c:lblOffset val="100"/>
        <c:noMultiLvlLbl val="0"/>
      </c:catAx>
      <c:valAx>
        <c:axId val="10589836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69286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Sheet1!$P$4</c:f>
              <c:strCache>
                <c:ptCount val="1"/>
                <c:pt idx="0">
                  <c:v>Rainfall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Sheet1!$Q$3:$W$3</c:f>
              <c:strCache>
                <c:ptCount val="7"/>
                <c:pt idx="0">
                  <c:v>FY13</c:v>
                </c:pt>
                <c:pt idx="1">
                  <c:v>FY14</c:v>
                </c:pt>
                <c:pt idx="2">
                  <c:v>FY15</c:v>
                </c:pt>
                <c:pt idx="3">
                  <c:v>FY16</c:v>
                </c:pt>
                <c:pt idx="4">
                  <c:v>FY17</c:v>
                </c:pt>
                <c:pt idx="5">
                  <c:v>FY18</c:v>
                </c:pt>
                <c:pt idx="6">
                  <c:v>FY19</c:v>
                </c:pt>
              </c:strCache>
            </c:strRef>
          </c:cat>
          <c:val>
            <c:numRef>
              <c:f>Sheet1!$Q$4:$W$4</c:f>
              <c:numCache>
                <c:formatCode>General</c:formatCode>
                <c:ptCount val="7"/>
                <c:pt idx="0">
                  <c:v>35.22</c:v>
                </c:pt>
                <c:pt idx="1">
                  <c:v>38.340000000000003</c:v>
                </c:pt>
                <c:pt idx="2">
                  <c:v>32.97</c:v>
                </c:pt>
                <c:pt idx="3">
                  <c:v>27.89</c:v>
                </c:pt>
                <c:pt idx="4">
                  <c:v>29.66</c:v>
                </c:pt>
                <c:pt idx="5">
                  <c:v>41.68</c:v>
                </c:pt>
                <c:pt idx="6">
                  <c:v>59.31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DC-426B-97F5-B8B56B38FB4B}"/>
            </c:ext>
          </c:extLst>
        </c:ser>
        <c:ser>
          <c:idx val="1"/>
          <c:order val="1"/>
          <c:tx>
            <c:strRef>
              <c:f>Sheet1!$P$5</c:f>
              <c:strCache>
                <c:ptCount val="1"/>
                <c:pt idx="0">
                  <c:v>% E. coli + x3.32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Sheet1!$Q$3:$W$3</c:f>
              <c:strCache>
                <c:ptCount val="7"/>
                <c:pt idx="0">
                  <c:v>FY13</c:v>
                </c:pt>
                <c:pt idx="1">
                  <c:v>FY14</c:v>
                </c:pt>
                <c:pt idx="2">
                  <c:v>FY15</c:v>
                </c:pt>
                <c:pt idx="3">
                  <c:v>FY16</c:v>
                </c:pt>
                <c:pt idx="4">
                  <c:v>FY17</c:v>
                </c:pt>
                <c:pt idx="5">
                  <c:v>FY18</c:v>
                </c:pt>
                <c:pt idx="6">
                  <c:v>FY19</c:v>
                </c:pt>
              </c:strCache>
            </c:strRef>
          </c:cat>
          <c:val>
            <c:numRef>
              <c:f>Sheet1!$Q$5:$W$5</c:f>
              <c:numCache>
                <c:formatCode>0.00</c:formatCode>
                <c:ptCount val="7"/>
                <c:pt idx="0">
                  <c:v>20.047868770348121</c:v>
                </c:pt>
                <c:pt idx="1">
                  <c:v>26.022399198597558</c:v>
                </c:pt>
                <c:pt idx="2">
                  <c:v>34.585892812421754</c:v>
                </c:pt>
                <c:pt idx="3">
                  <c:v>18.089550463310804</c:v>
                </c:pt>
                <c:pt idx="4">
                  <c:v>39.597860005008783</c:v>
                </c:pt>
                <c:pt idx="5">
                  <c:v>66.383671424993778</c:v>
                </c:pt>
                <c:pt idx="6">
                  <c:v>60.34275732531934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DC-426B-97F5-B8B56B38F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404352"/>
        <c:axId val="74930048"/>
      </c:barChart>
      <c:catAx>
        <c:axId val="72404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1"/>
                </a:solidFill>
              </a:defRPr>
            </a:pPr>
            <a:endParaRPr lang="en-US"/>
          </a:p>
        </c:txPr>
        <c:crossAx val="74930048"/>
        <c:crosses val="autoZero"/>
        <c:auto val="1"/>
        <c:lblAlgn val="ctr"/>
        <c:lblOffset val="100"/>
        <c:noMultiLvlLbl val="0"/>
      </c:catAx>
      <c:valAx>
        <c:axId val="74930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1"/>
                </a:solidFill>
              </a:defRPr>
            </a:pPr>
            <a:endParaRPr lang="en-US"/>
          </a:p>
        </c:txPr>
        <c:crossAx val="72404352"/>
        <c:crosses val="autoZero"/>
        <c:crossBetween val="between"/>
      </c:valAx>
      <c:spPr>
        <a:noFill/>
        <a:ln w="31750">
          <a:prstDash val="solid"/>
        </a:ln>
      </c:spPr>
    </c:plotArea>
    <c:legend>
      <c:legendPos val="b"/>
      <c:overlay val="0"/>
      <c:txPr>
        <a:bodyPr/>
        <a:lstStyle/>
        <a:p>
          <a:pPr>
            <a:defRPr sz="2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0.58936</cdr:x>
      <cdr:y>0.3917</cdr:y>
    </cdr:from>
    <cdr:to>
      <cdr:x>0.71881</cdr:x>
      <cdr:y>0.45913</cdr:y>
    </cdr:to>
    <cdr:sp macro="" textlink="">
      <cdr:nvSpPr>
        <cdr:cNvPr id="2" name="TextBox 7">
          <a:extLst xmlns:a="http://schemas.openxmlformats.org/drawingml/2006/main">
            <a:ext uri="{FF2B5EF4-FFF2-40B4-BE49-F238E27FC236}">
              <a16:creationId xmlns:a16="http://schemas.microsoft.com/office/drawing/2014/main" id="{EB4FF4FA-AD84-4C33-82D8-69AB1154448A}"/>
            </a:ext>
          </a:extLst>
        </cdr:cNvPr>
        <cdr:cNvSpPr txBox="1"/>
      </cdr:nvSpPr>
      <cdr:spPr>
        <a:xfrm xmlns:a="http://schemas.openxmlformats.org/drawingml/2006/main">
          <a:off x="4086720" y="2145268"/>
          <a:ext cx="89762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FF0000"/>
              </a:solidFill>
            </a:rPr>
            <a:t>+203%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0.18009</cdr:x>
      <cdr:y>0.10284</cdr:y>
    </cdr:from>
    <cdr:to>
      <cdr:x>0.7776</cdr:x>
      <cdr:y>0.59006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1DAD9351-C556-4196-84AF-D7405E7E681D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1408922" y="569167"/>
          <a:ext cx="4674637" cy="2696549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0.14073</cdr:x>
      <cdr:y>0.4181</cdr:y>
    </cdr:from>
    <cdr:to>
      <cdr:x>0.74183</cdr:x>
      <cdr:y>0.42484</cdr:y>
    </cdr:to>
    <cdr:cxnSp macro="">
      <cdr:nvCxnSpPr>
        <cdr:cNvPr id="15" name="Straight Arrow Connector 14">
          <a:extLst xmlns:a="http://schemas.openxmlformats.org/drawingml/2006/main">
            <a:ext uri="{FF2B5EF4-FFF2-40B4-BE49-F238E27FC236}">
              <a16:creationId xmlns:a16="http://schemas.microsoft.com/office/drawing/2014/main" id="{1DAD9351-C556-4196-84AF-D7405E7E681D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1101012" y="2313991"/>
          <a:ext cx="4702629" cy="37324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3333FF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109B3D-490F-40ED-9FD1-494A7C06E5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DC30C-77B4-4D96-A292-84D8B5A90B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BFC6D6F4-AC08-414E-9462-9BF1A043735B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DC1C9-989E-4E0D-B23A-7ADB151B5B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43F19-0CB4-43E9-B962-5BF4F905EC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0B1C45D2-C939-4811-B3C5-B193814F8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98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7105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E201AF1E-1A65-4175-99DF-D73477FA4931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1D81866D-C26F-4AA7-9CD8-E9722ECD1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1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51E724-1EB4-4385-9F8D-32B356CB9F62}" type="slidenum">
              <a:rPr lang="en-US"/>
              <a:pPr/>
              <a:t>37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1138-6DB6-47C4-94F2-7830E0D3A1FE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A1CB-8988-4CC0-8890-9B2674F9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9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1138-6DB6-47C4-94F2-7830E0D3A1FE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A1CB-8988-4CC0-8890-9B2674F9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7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1138-6DB6-47C4-94F2-7830E0D3A1FE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A1CB-8988-4CC0-8890-9B2674F9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3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1138-6DB6-47C4-94F2-7830E0D3A1FE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A1CB-8988-4CC0-8890-9B2674F9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6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1138-6DB6-47C4-94F2-7830E0D3A1FE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A1CB-8988-4CC0-8890-9B2674F9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1138-6DB6-47C4-94F2-7830E0D3A1FE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A1CB-8988-4CC0-8890-9B2674F9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4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1138-6DB6-47C4-94F2-7830E0D3A1FE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A1CB-8988-4CC0-8890-9B2674F9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05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1138-6DB6-47C4-94F2-7830E0D3A1FE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A1CB-8988-4CC0-8890-9B2674F9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1138-6DB6-47C4-94F2-7830E0D3A1FE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A1CB-8988-4CC0-8890-9B2674F9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4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1138-6DB6-47C4-94F2-7830E0D3A1FE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A1CB-8988-4CC0-8890-9B2674F9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1138-6DB6-47C4-94F2-7830E0D3A1FE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9A1CB-8988-4CC0-8890-9B2674F9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4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21138-6DB6-47C4-94F2-7830E0D3A1FE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9A1CB-8988-4CC0-8890-9B2674F99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0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fake-stamp-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fake-stamp-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fake-stamp-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fake-stamp-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fake-stamp-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ccarusod@sy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Robert.W.Custard@wv.gov" TargetMode="External"/><Relationship Id="rId5" Type="http://schemas.openxmlformats.org/officeDocument/2006/relationships/image" Target="../media/image18.wmf"/><Relationship Id="rId4" Type="http://schemas.openxmlformats.org/officeDocument/2006/relationships/hyperlink" Target="mailto:Joshua.W.Griffin@wv.go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830FE9-1F32-4806-842B-3B748FAA2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547" y="4128425"/>
            <a:ext cx="6426630" cy="2580214"/>
          </a:xfrm>
        </p:spPr>
        <p:txBody>
          <a:bodyPr anchor="b">
            <a:normAutofit/>
          </a:bodyPr>
          <a:lstStyle/>
          <a:p>
            <a:r>
              <a:rPr lang="en-US" sz="3800" b="1" dirty="0">
                <a:solidFill>
                  <a:srgbClr val="FFFF00"/>
                </a:solidFill>
                <a:latin typeface="Verdana Pro Cond" panose="020B0604020202020204" pitchFamily="34" charset="0"/>
              </a:rPr>
              <a:t>Jefferson County Study on Bacterial Contamination of Drinking Water Wells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38424-0BB7-4022-BA72-91F1340D9EAC}"/>
              </a:ext>
            </a:extLst>
          </p:cNvPr>
          <p:cNvSpPr/>
          <p:nvPr/>
        </p:nvSpPr>
        <p:spPr>
          <a:xfrm>
            <a:off x="6443536" y="77921"/>
            <a:ext cx="626551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Carissa Caruso-DiPaolo          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NEHA / CDC Intern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Environmental Science &amp; Forestry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State University of New York – Syracuse</a:t>
            </a:r>
          </a:p>
          <a:p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>
                <a:solidFill>
                  <a:srgbClr val="FFFF00"/>
                </a:solidFill>
              </a:rPr>
              <a:t>Josh Griffin, CPO-I                           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Sanitarian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Jefferson County Health Department</a:t>
            </a:r>
          </a:p>
          <a:p>
            <a:endParaRPr lang="en-US" sz="2800" b="1" dirty="0">
              <a:solidFill>
                <a:srgbClr val="FFFF00"/>
              </a:solidFill>
            </a:endParaRPr>
          </a:p>
          <a:p>
            <a:r>
              <a:rPr lang="en-US" sz="2800" b="1" dirty="0">
                <a:solidFill>
                  <a:srgbClr val="FFFF00"/>
                </a:solidFill>
              </a:rPr>
              <a:t>Bob Custard, RS, CP-FS, CPO-I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Environmental Health Consultant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Jefferson County Health Department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3CBF190B-F443-4A63-8017-DA10A39AA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9" y="306415"/>
            <a:ext cx="4678954" cy="4846320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B335AEC9-02B6-4F87-A15F-0148DFDA6DF8}"/>
              </a:ext>
            </a:extLst>
          </p:cNvPr>
          <p:cNvSpPr/>
          <p:nvPr/>
        </p:nvSpPr>
        <p:spPr>
          <a:xfrm>
            <a:off x="10025149" y="149360"/>
            <a:ext cx="437985" cy="48772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oon 3">
            <a:extLst>
              <a:ext uri="{FF2B5EF4-FFF2-40B4-BE49-F238E27FC236}">
                <a16:creationId xmlns:a16="http://schemas.microsoft.com/office/drawing/2014/main" id="{75F6C042-94B7-4EFB-BCAD-6E1B7A950762}"/>
              </a:ext>
            </a:extLst>
          </p:cNvPr>
          <p:cNvSpPr/>
          <p:nvPr/>
        </p:nvSpPr>
        <p:spPr>
          <a:xfrm flipH="1">
            <a:off x="9455828" y="2128450"/>
            <a:ext cx="310263" cy="421320"/>
          </a:xfrm>
          <a:prstGeom prst="mo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D162057C-1C76-4A01-97E8-B84F0A38974D}"/>
              </a:ext>
            </a:extLst>
          </p:cNvPr>
          <p:cNvSpPr/>
          <p:nvPr/>
        </p:nvSpPr>
        <p:spPr>
          <a:xfrm>
            <a:off x="11145780" y="3677235"/>
            <a:ext cx="557044" cy="41223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29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B104-ACF5-40CD-9D77-1A43AF0B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69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Did We Learn?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0FDDE9F-1183-4382-8745-140BAB1196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4565231"/>
              </p:ext>
            </p:extLst>
          </p:nvPr>
        </p:nvGraphicFramePr>
        <p:xfrm>
          <a:off x="369652" y="1156995"/>
          <a:ext cx="11400816" cy="562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un 3">
            <a:extLst>
              <a:ext uri="{FF2B5EF4-FFF2-40B4-BE49-F238E27FC236}">
                <a16:creationId xmlns:a16="http://schemas.microsoft.com/office/drawing/2014/main" id="{113795AA-2316-43D6-BAC5-DC8EAF1EE4D8}"/>
              </a:ext>
            </a:extLst>
          </p:cNvPr>
          <p:cNvSpPr/>
          <p:nvPr/>
        </p:nvSpPr>
        <p:spPr>
          <a:xfrm>
            <a:off x="11434849" y="51556"/>
            <a:ext cx="437985" cy="48772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97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B104-ACF5-40CD-9D77-1A43AF0B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59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Did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26ACE-7928-4BEA-8EB9-E056F301F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12" y="1586204"/>
            <a:ext cx="4497355" cy="5019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The percentage of samples positive for </a:t>
            </a:r>
            <a:r>
              <a:rPr lang="en-US" sz="3200" b="1" i="1" dirty="0">
                <a:latin typeface="Verdana" panose="020B0604030504040204" pitchFamily="34" charset="0"/>
                <a:ea typeface="Verdana" panose="020B0604030504040204" pitchFamily="34" charset="0"/>
              </a:rPr>
              <a:t>E. coli </a:t>
            </a: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bacteria (indicating mammalian fecal contamination) has increased by  203% since FY13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F7AF186-E7F4-4F76-A313-99C7F82B46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383563"/>
              </p:ext>
            </p:extLst>
          </p:nvPr>
        </p:nvGraphicFramePr>
        <p:xfrm>
          <a:off x="4889500" y="1016000"/>
          <a:ext cx="6934199" cy="5476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AD9351-C556-4196-84AF-D7405E7E681D}"/>
              </a:ext>
            </a:extLst>
          </p:cNvPr>
          <p:cNvCxnSpPr>
            <a:cxnSpLocks/>
          </p:cNvCxnSpPr>
          <p:nvPr/>
        </p:nvCxnSpPr>
        <p:spPr>
          <a:xfrm flipV="1">
            <a:off x="9067800" y="2501900"/>
            <a:ext cx="1257300" cy="2057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n 7">
            <a:extLst>
              <a:ext uri="{FF2B5EF4-FFF2-40B4-BE49-F238E27FC236}">
                <a16:creationId xmlns:a16="http://schemas.microsoft.com/office/drawing/2014/main" id="{DE26CF41-840A-4FEC-BB4A-78B082A0A7F6}"/>
              </a:ext>
            </a:extLst>
          </p:cNvPr>
          <p:cNvSpPr/>
          <p:nvPr/>
        </p:nvSpPr>
        <p:spPr>
          <a:xfrm>
            <a:off x="11434849" y="51556"/>
            <a:ext cx="437985" cy="48772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20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B104-ACF5-40CD-9D77-1A43AF0B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07" y="0"/>
            <a:ext cx="10515600" cy="111967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Did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26ACE-7928-4BEA-8EB9-E056F301F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8376"/>
            <a:ext cx="12192000" cy="476281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Warmer months (April - October) had more fecal contamination than colder months (November - March)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79217-331E-443D-B35E-1D0E2C13D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17" y="2192694"/>
            <a:ext cx="11439330" cy="4469364"/>
          </a:xfrm>
          <a:prstGeom prst="rect">
            <a:avLst/>
          </a:prstGeom>
        </p:spPr>
      </p:pic>
      <p:sp>
        <p:nvSpPr>
          <p:cNvPr id="5" name="Sun 4">
            <a:extLst>
              <a:ext uri="{FF2B5EF4-FFF2-40B4-BE49-F238E27FC236}">
                <a16:creationId xmlns:a16="http://schemas.microsoft.com/office/drawing/2014/main" id="{1B7F1381-B931-4242-9084-4C6AD4ADDC7E}"/>
              </a:ext>
            </a:extLst>
          </p:cNvPr>
          <p:cNvSpPr/>
          <p:nvPr/>
        </p:nvSpPr>
        <p:spPr>
          <a:xfrm>
            <a:off x="11434849" y="51556"/>
            <a:ext cx="437985" cy="48772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26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B104-ACF5-40CD-9D77-1A43AF0B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07" y="0"/>
            <a:ext cx="10515600" cy="98904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Did We Learn?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79217-331E-443D-B35E-1D0E2C13D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29" y="3694922"/>
            <a:ext cx="8556171" cy="3153747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0893780"/>
              </p:ext>
            </p:extLst>
          </p:nvPr>
        </p:nvGraphicFramePr>
        <p:xfrm>
          <a:off x="4674637" y="802430"/>
          <a:ext cx="6932647" cy="322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6611" y="1156996"/>
            <a:ext cx="34492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There was some correlation between the average monthly rainfall and the percentage of samples that were E. coli positive.</a:t>
            </a:r>
          </a:p>
        </p:txBody>
      </p:sp>
      <p:sp>
        <p:nvSpPr>
          <p:cNvPr id="8" name="Sun 7">
            <a:extLst>
              <a:ext uri="{FF2B5EF4-FFF2-40B4-BE49-F238E27FC236}">
                <a16:creationId xmlns:a16="http://schemas.microsoft.com/office/drawing/2014/main" id="{49E9558E-A7D5-48D1-A51E-0E4F3270E4AA}"/>
              </a:ext>
            </a:extLst>
          </p:cNvPr>
          <p:cNvSpPr/>
          <p:nvPr/>
        </p:nvSpPr>
        <p:spPr>
          <a:xfrm>
            <a:off x="11434849" y="51556"/>
            <a:ext cx="437985" cy="48772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06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B104-ACF5-40CD-9D77-1A43AF0B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59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Did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26ACE-7928-4BEA-8EB9-E056F301F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64" y="1250303"/>
            <a:ext cx="3836436" cy="51411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The increase in the percentage of </a:t>
            </a:r>
            <a:r>
              <a:rPr lang="en-US" sz="3200" b="1" i="1" dirty="0">
                <a:latin typeface="Verdana" panose="020B0604030504040204" pitchFamily="34" charset="0"/>
                <a:ea typeface="Verdana" panose="020B0604030504040204" pitchFamily="34" charset="0"/>
              </a:rPr>
              <a:t>E. coli </a:t>
            </a: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positive samples appears to not be entirely related to rainfall. The trend was occurring prior to the very heavy rainfall in FY19.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431207"/>
              </p:ext>
            </p:extLst>
          </p:nvPr>
        </p:nvGraphicFramePr>
        <p:xfrm>
          <a:off x="4114800" y="1091682"/>
          <a:ext cx="7823459" cy="5534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val 3"/>
          <p:cNvSpPr/>
          <p:nvPr/>
        </p:nvSpPr>
        <p:spPr>
          <a:xfrm>
            <a:off x="7688424" y="3648269"/>
            <a:ext cx="1017037" cy="250993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664890" y="1352939"/>
            <a:ext cx="1240971" cy="48705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E8A9C418-C30F-4416-BE03-3C8F59781383}"/>
              </a:ext>
            </a:extLst>
          </p:cNvPr>
          <p:cNvSpPr/>
          <p:nvPr/>
        </p:nvSpPr>
        <p:spPr>
          <a:xfrm>
            <a:off x="11434849" y="51556"/>
            <a:ext cx="437985" cy="48772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60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7" y="0"/>
            <a:ext cx="11940073" cy="1102935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Hypotheses That Didn’t Hold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743" y="1772968"/>
            <a:ext cx="7204009" cy="3664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dirty="0">
                <a:latin typeface="Verdana" panose="020B0604030504040204" pitchFamily="34" charset="0"/>
                <a:ea typeface="Verdana" panose="020B0604030504040204" pitchFamily="34" charset="0"/>
              </a:rPr>
              <a:t>“What gets us into trouble is not what we don't know. It's what we know for sure that just </a:t>
            </a:r>
            <a:r>
              <a:rPr lang="en-US" sz="3600" b="1" i="1" dirty="0" err="1">
                <a:latin typeface="Verdana" panose="020B0604030504040204" pitchFamily="34" charset="0"/>
                <a:ea typeface="Verdana" panose="020B0604030504040204" pitchFamily="34" charset="0"/>
              </a:rPr>
              <a:t>ain't</a:t>
            </a:r>
            <a:r>
              <a:rPr lang="en-US" sz="3600" b="1" i="1" dirty="0">
                <a:latin typeface="Verdana" panose="020B0604030504040204" pitchFamily="34" charset="0"/>
                <a:ea typeface="Verdana" panose="020B0604030504040204" pitchFamily="34" charset="0"/>
              </a:rPr>
              <a:t> so.”</a:t>
            </a:r>
          </a:p>
          <a:p>
            <a:pPr marL="0" indent="0">
              <a:buNone/>
            </a:pPr>
            <a:endParaRPr lang="en-US" sz="36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3600" b="1" i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- Mark Twain</a:t>
            </a:r>
          </a:p>
          <a:p>
            <a:pPr marL="0" indent="0">
              <a:buNone/>
            </a:pPr>
            <a:endParaRPr lang="en-US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 descr="Mark Twain (Author) - On This Day">
            <a:extLst>
              <a:ext uri="{FF2B5EF4-FFF2-40B4-BE49-F238E27FC236}">
                <a16:creationId xmlns:a16="http://schemas.microsoft.com/office/drawing/2014/main" id="{974FC5EB-FC62-49FC-845A-E4AE45575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925" y="1102935"/>
            <a:ext cx="4227541" cy="551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oon 4">
            <a:extLst>
              <a:ext uri="{FF2B5EF4-FFF2-40B4-BE49-F238E27FC236}">
                <a16:creationId xmlns:a16="http://schemas.microsoft.com/office/drawing/2014/main" id="{2E8DE393-3537-4CD4-A3A0-DB33BCC92992}"/>
              </a:ext>
            </a:extLst>
          </p:cNvPr>
          <p:cNvSpPr/>
          <p:nvPr/>
        </p:nvSpPr>
        <p:spPr>
          <a:xfrm flipH="1">
            <a:off x="11740620" y="13014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7" y="0"/>
            <a:ext cx="11940073" cy="11029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Hypothesis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27" y="1310326"/>
            <a:ext cx="6513544" cy="4866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In Jefferson County wells are more likely to be contaminated in areas with intensive agriculture</a:t>
            </a:r>
          </a:p>
        </p:txBody>
      </p:sp>
      <p:sp>
        <p:nvSpPr>
          <p:cNvPr id="4" name="Moon 3">
            <a:extLst>
              <a:ext uri="{FF2B5EF4-FFF2-40B4-BE49-F238E27FC236}">
                <a16:creationId xmlns:a16="http://schemas.microsoft.com/office/drawing/2014/main" id="{B41A0847-8868-4866-AB71-AD79C4CC77D9}"/>
              </a:ext>
            </a:extLst>
          </p:cNvPr>
          <p:cNvSpPr/>
          <p:nvPr/>
        </p:nvSpPr>
        <p:spPr>
          <a:xfrm flipH="1">
            <a:off x="11740620" y="13014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31118134-72FF-413C-98AE-67A04EE23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94614" y="1962838"/>
            <a:ext cx="6001137" cy="46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0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1AB0E2D8-3ABB-4354-BDE1-4006829CBA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44" y="0"/>
            <a:ext cx="7522947" cy="6733232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EA5A27C-A86F-48A8-9EA8-C666C6C32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00" y="0"/>
            <a:ext cx="5522064" cy="175006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South Agricultural </a:t>
            </a:r>
            <a:b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Part of County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384" y="2256454"/>
            <a:ext cx="6326155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Some areas of intensive agriculture have little fecal contamination.</a:t>
            </a:r>
          </a:p>
        </p:txBody>
      </p:sp>
      <p:sp>
        <p:nvSpPr>
          <p:cNvPr id="5" name="Oval 4"/>
          <p:cNvSpPr/>
          <p:nvPr/>
        </p:nvSpPr>
        <p:spPr>
          <a:xfrm>
            <a:off x="7609943" y="4599992"/>
            <a:ext cx="2215193" cy="14462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oon 6">
            <a:extLst>
              <a:ext uri="{FF2B5EF4-FFF2-40B4-BE49-F238E27FC236}">
                <a16:creationId xmlns:a16="http://schemas.microsoft.com/office/drawing/2014/main" id="{8FB173D6-C599-4291-A980-15E194CC8CF0}"/>
              </a:ext>
            </a:extLst>
          </p:cNvPr>
          <p:cNvSpPr/>
          <p:nvPr/>
        </p:nvSpPr>
        <p:spPr>
          <a:xfrm flipH="1">
            <a:off x="12534370" y="26984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52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AC275-258C-4E25-AC9B-F6E047CB9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" y="0"/>
            <a:ext cx="12172481" cy="6858000"/>
          </a:xfrm>
          <a:prstGeom prst="rect">
            <a:avLst/>
          </a:prstGeom>
        </p:spPr>
      </p:pic>
      <p:sp>
        <p:nvSpPr>
          <p:cNvPr id="4" name="Moon 3">
            <a:extLst>
              <a:ext uri="{FF2B5EF4-FFF2-40B4-BE49-F238E27FC236}">
                <a16:creationId xmlns:a16="http://schemas.microsoft.com/office/drawing/2014/main" id="{BFE6C095-2BAF-4A77-9D7A-75C34ACE24D0}"/>
              </a:ext>
            </a:extLst>
          </p:cNvPr>
          <p:cNvSpPr/>
          <p:nvPr/>
        </p:nvSpPr>
        <p:spPr>
          <a:xfrm flipH="1">
            <a:off x="11740620" y="13014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89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7" y="0"/>
            <a:ext cx="11940073" cy="11029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Hypothesis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27" y="1310326"/>
            <a:ext cx="6513544" cy="4866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In Jefferson County, wells are more likely to be contaminated in karst areas</a:t>
            </a:r>
          </a:p>
        </p:txBody>
      </p:sp>
      <p:sp>
        <p:nvSpPr>
          <p:cNvPr id="4" name="Moon 3">
            <a:extLst>
              <a:ext uri="{FF2B5EF4-FFF2-40B4-BE49-F238E27FC236}">
                <a16:creationId xmlns:a16="http://schemas.microsoft.com/office/drawing/2014/main" id="{0C28C9BE-211B-427E-BC9A-BFC722FCC8FB}"/>
              </a:ext>
            </a:extLst>
          </p:cNvPr>
          <p:cNvSpPr/>
          <p:nvPr/>
        </p:nvSpPr>
        <p:spPr>
          <a:xfrm flipH="1">
            <a:off x="11740620" y="13014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2414815B-32A7-4F72-8522-78E3BFFEA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94614" y="1962838"/>
            <a:ext cx="6001137" cy="46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6BC8-11B9-4A94-87D9-7CAA704E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Objectives of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EA942-FD17-4C18-94AA-6CCB4B407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90214" cy="4351338"/>
          </a:xfrm>
        </p:spPr>
        <p:txBody>
          <a:bodyPr>
            <a:normAutofit lnSpcReduction="10000"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Identify areas in Jefferson County with a high risk for biological groundwater contamination</a:t>
            </a:r>
          </a:p>
          <a:p>
            <a:endParaRPr lang="en-US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Hypothesize reasons for why biological contamination is occurring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FFEDB726-F401-4389-9403-984F348A5BD4}"/>
              </a:ext>
            </a:extLst>
          </p:cNvPr>
          <p:cNvSpPr/>
          <p:nvPr/>
        </p:nvSpPr>
        <p:spPr>
          <a:xfrm>
            <a:off x="11483237" y="159010"/>
            <a:ext cx="557044" cy="4995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Map of West Virginia highlighting Jefferson County">
            <a:extLst>
              <a:ext uri="{FF2B5EF4-FFF2-40B4-BE49-F238E27FC236}">
                <a16:creationId xmlns:a16="http://schemas.microsoft.com/office/drawing/2014/main" id="{BFA5B7D8-2A28-45FF-9092-2D5B240F6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968" y="159010"/>
            <a:ext cx="3306489" cy="295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6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B1F9E3-6399-4892-AE6F-796B01E5B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7774"/>
            <a:ext cx="8819911" cy="50006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DABAFD1-7B6C-41C3-96D3-9373824F9061}"/>
              </a:ext>
            </a:extLst>
          </p:cNvPr>
          <p:cNvSpPr txBox="1">
            <a:spLocks/>
          </p:cNvSpPr>
          <p:nvPr/>
        </p:nvSpPr>
        <p:spPr>
          <a:xfrm>
            <a:off x="251927" y="255814"/>
            <a:ext cx="11940073" cy="84712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Karst?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C70C5-B5B5-40FF-8D6E-9CAE75048226}"/>
              </a:ext>
            </a:extLst>
          </p:cNvPr>
          <p:cNvSpPr txBox="1"/>
          <p:nvPr/>
        </p:nvSpPr>
        <p:spPr>
          <a:xfrm>
            <a:off x="6129036" y="179614"/>
            <a:ext cx="5611584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>
                <a:solidFill>
                  <a:srgbClr val="4D51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Karst is a topography formed from the dissolution of soluble rocks such as limestone</a:t>
            </a:r>
            <a:r>
              <a:rPr lang="en-US" sz="2400" b="1" dirty="0">
                <a:solidFill>
                  <a:srgbClr val="4D51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or</a:t>
            </a:r>
            <a:r>
              <a:rPr lang="en-US" sz="2400" b="1" i="0" dirty="0">
                <a:solidFill>
                  <a:srgbClr val="4D51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dolomite. It is characterized by underground drainage systems with sinkholes and caves. </a:t>
            </a:r>
            <a:r>
              <a:rPr lang="en-US" sz="2400" b="1" dirty="0">
                <a:solidFill>
                  <a:srgbClr val="4D51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karst areas c</a:t>
            </a:r>
            <a:r>
              <a:rPr lang="en-US" sz="2400" b="1" i="0" dirty="0">
                <a:solidFill>
                  <a:srgbClr val="4D51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ontaminants can easily pollute groundwater and travel long distances quickly.</a:t>
            </a: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Moon 7">
            <a:extLst>
              <a:ext uri="{FF2B5EF4-FFF2-40B4-BE49-F238E27FC236}">
                <a16:creationId xmlns:a16="http://schemas.microsoft.com/office/drawing/2014/main" id="{09B08990-89F0-4D83-8E8C-777CA23E7FDC}"/>
              </a:ext>
            </a:extLst>
          </p:cNvPr>
          <p:cNvSpPr/>
          <p:nvPr/>
        </p:nvSpPr>
        <p:spPr>
          <a:xfrm flipH="1">
            <a:off x="11740620" y="13014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1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28426-19B6-4793-BB20-A5819CB33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233" y="128073"/>
            <a:ext cx="7567235" cy="677347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5235AC2-DE8D-457D-838C-112F6DFE5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97" y="43543"/>
            <a:ext cx="5389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oon 3">
            <a:extLst>
              <a:ext uri="{FF2B5EF4-FFF2-40B4-BE49-F238E27FC236}">
                <a16:creationId xmlns:a16="http://schemas.microsoft.com/office/drawing/2014/main" id="{B4A3CA01-4F2E-45BD-B276-EB176E4A431D}"/>
              </a:ext>
            </a:extLst>
          </p:cNvPr>
          <p:cNvSpPr/>
          <p:nvPr/>
        </p:nvSpPr>
        <p:spPr>
          <a:xfrm flipH="1">
            <a:off x="11740620" y="13014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70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7" y="0"/>
            <a:ext cx="11940073" cy="11029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Hypothesis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27" y="1310326"/>
            <a:ext cx="6333930" cy="4866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In Jefferson County wells are more likely to be contaminated in areas with steep slopes</a:t>
            </a:r>
          </a:p>
        </p:txBody>
      </p:sp>
      <p:sp>
        <p:nvSpPr>
          <p:cNvPr id="4" name="Moon 3">
            <a:extLst>
              <a:ext uri="{FF2B5EF4-FFF2-40B4-BE49-F238E27FC236}">
                <a16:creationId xmlns:a16="http://schemas.microsoft.com/office/drawing/2014/main" id="{488744BB-8E95-4CB1-A5A0-15C699F41FE1}"/>
              </a:ext>
            </a:extLst>
          </p:cNvPr>
          <p:cNvSpPr/>
          <p:nvPr/>
        </p:nvSpPr>
        <p:spPr>
          <a:xfrm flipH="1">
            <a:off x="11740620" y="13014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8DFD1112-814B-4C98-8DEF-6FCE24EEB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94614" y="1984610"/>
            <a:ext cx="6001137" cy="46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5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E10DB4-1A58-4693-A9E7-990A0965C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35"/>
            <a:ext cx="8381093" cy="687043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4808533-EE88-4BF9-BF36-5B7B2F5A609D}"/>
              </a:ext>
            </a:extLst>
          </p:cNvPr>
          <p:cNvSpPr/>
          <p:nvPr/>
        </p:nvSpPr>
        <p:spPr>
          <a:xfrm>
            <a:off x="3530600" y="78921"/>
            <a:ext cx="4611915" cy="6700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1C7F3CF-7DF0-4068-B629-578225E6D39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693230" cy="812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Shannondale</a:t>
            </a:r>
            <a:endParaRPr lang="en-US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A92CCD-927E-4C1E-B0AD-F1871A1B1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251" y="1149350"/>
            <a:ext cx="3724749" cy="446378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7E32EC7-3019-4224-96CE-6F7FC41A7123}"/>
              </a:ext>
            </a:extLst>
          </p:cNvPr>
          <p:cNvSpPr/>
          <p:nvPr/>
        </p:nvSpPr>
        <p:spPr>
          <a:xfrm>
            <a:off x="10648950" y="4038600"/>
            <a:ext cx="419100" cy="635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oon 8">
            <a:extLst>
              <a:ext uri="{FF2B5EF4-FFF2-40B4-BE49-F238E27FC236}">
                <a16:creationId xmlns:a16="http://schemas.microsoft.com/office/drawing/2014/main" id="{FABE866F-A8F5-498E-9A0A-70802E1F2F07}"/>
              </a:ext>
            </a:extLst>
          </p:cNvPr>
          <p:cNvSpPr/>
          <p:nvPr/>
        </p:nvSpPr>
        <p:spPr>
          <a:xfrm flipH="1">
            <a:off x="11740620" y="14919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59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C3FF-EB52-431D-867D-2FAA907B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92" y="-13379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Shannondale</a:t>
            </a:r>
            <a:endParaRPr lang="en-US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D4A079B-56A6-4004-ABA8-1C23797F0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8" r="13027"/>
          <a:stretch/>
        </p:blipFill>
        <p:spPr>
          <a:xfrm>
            <a:off x="7644003" y="217899"/>
            <a:ext cx="3284347" cy="665424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58E2F2-F9BF-4CCA-A0C8-DC30A3134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223" y="3737113"/>
            <a:ext cx="2604184" cy="312088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165DBC9-AE8D-432C-AC11-AC329F442B83}"/>
              </a:ext>
            </a:extLst>
          </p:cNvPr>
          <p:cNvSpPr/>
          <p:nvPr/>
        </p:nvSpPr>
        <p:spPr>
          <a:xfrm rot="1193638">
            <a:off x="10952068" y="5768333"/>
            <a:ext cx="365148" cy="507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E65F84-E0B8-40FF-B36E-48FE88B4BC2F}"/>
              </a:ext>
            </a:extLst>
          </p:cNvPr>
          <p:cNvSpPr txBox="1"/>
          <p:nvPr/>
        </p:nvSpPr>
        <p:spPr>
          <a:xfrm>
            <a:off x="708660" y="6147394"/>
            <a:ext cx="338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 = 112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D46E34-3ECD-47B4-BF0D-06DCFD316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82" y="1312184"/>
            <a:ext cx="7104270" cy="4631614"/>
          </a:xfrm>
          <a:prstGeom prst="rect">
            <a:avLst/>
          </a:prstGeom>
        </p:spPr>
      </p:pic>
      <p:sp>
        <p:nvSpPr>
          <p:cNvPr id="8" name="Moon 7">
            <a:extLst>
              <a:ext uri="{FF2B5EF4-FFF2-40B4-BE49-F238E27FC236}">
                <a16:creationId xmlns:a16="http://schemas.microsoft.com/office/drawing/2014/main" id="{CAB14240-ADC2-46DD-B4C5-B65EC061CB81}"/>
              </a:ext>
            </a:extLst>
          </p:cNvPr>
          <p:cNvSpPr/>
          <p:nvPr/>
        </p:nvSpPr>
        <p:spPr>
          <a:xfrm flipH="1">
            <a:off x="11740620" y="14919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77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7" y="0"/>
            <a:ext cx="11940073" cy="11029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Hypothesis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26" y="1310326"/>
            <a:ext cx="6663223" cy="4866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In Jefferson County wells are more likely to be contaminated in areas underlain by shale where the soils are most poorly suited for septic systems</a:t>
            </a:r>
          </a:p>
        </p:txBody>
      </p:sp>
      <p:sp>
        <p:nvSpPr>
          <p:cNvPr id="4" name="Moon 3">
            <a:extLst>
              <a:ext uri="{FF2B5EF4-FFF2-40B4-BE49-F238E27FC236}">
                <a16:creationId xmlns:a16="http://schemas.microsoft.com/office/drawing/2014/main" id="{2CEA7024-F05E-4781-9329-D133E9E63BBD}"/>
              </a:ext>
            </a:extLst>
          </p:cNvPr>
          <p:cNvSpPr/>
          <p:nvPr/>
        </p:nvSpPr>
        <p:spPr>
          <a:xfrm flipH="1">
            <a:off x="11740620" y="13014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48C462DE-15C3-4749-A185-09424852F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81433" y="681037"/>
            <a:ext cx="5666118" cy="447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9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8F5D14A5-AD1C-4427-B6B2-B5D4C5D7E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623" y="257746"/>
            <a:ext cx="7374373" cy="6600254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5856722-093C-4112-9ACD-18D09F533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61" y="128873"/>
            <a:ext cx="7086589" cy="660025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63EC5A0-6BE4-4B04-8EAC-3D158CBB45C8}"/>
              </a:ext>
            </a:extLst>
          </p:cNvPr>
          <p:cNvSpPr/>
          <p:nvPr/>
        </p:nvSpPr>
        <p:spPr>
          <a:xfrm>
            <a:off x="6978650" y="2108200"/>
            <a:ext cx="641350" cy="1225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89EC4F-E65A-4450-AA94-089C14B30548}"/>
              </a:ext>
            </a:extLst>
          </p:cNvPr>
          <p:cNvSpPr/>
          <p:nvPr/>
        </p:nvSpPr>
        <p:spPr>
          <a:xfrm>
            <a:off x="1270011" y="2273300"/>
            <a:ext cx="647689" cy="1225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0C198-AE61-49CD-AB99-DFFC05F00A77}"/>
              </a:ext>
            </a:extLst>
          </p:cNvPr>
          <p:cNvSpPr txBox="1"/>
          <p:nvPr/>
        </p:nvSpPr>
        <p:spPr>
          <a:xfrm>
            <a:off x="4832350" y="128873"/>
            <a:ext cx="309880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Area circled in red = area of shale bedrock</a:t>
            </a:r>
          </a:p>
        </p:txBody>
      </p:sp>
      <p:sp>
        <p:nvSpPr>
          <p:cNvPr id="9" name="Moon 8">
            <a:extLst>
              <a:ext uri="{FF2B5EF4-FFF2-40B4-BE49-F238E27FC236}">
                <a16:creationId xmlns:a16="http://schemas.microsoft.com/office/drawing/2014/main" id="{E4101139-0B2B-4690-9683-41F17EF37FA3}"/>
              </a:ext>
            </a:extLst>
          </p:cNvPr>
          <p:cNvSpPr/>
          <p:nvPr/>
        </p:nvSpPr>
        <p:spPr>
          <a:xfrm flipH="1">
            <a:off x="11740620" y="13014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99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7" y="0"/>
            <a:ext cx="11940073" cy="11029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Hypothesis #5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927" y="1310326"/>
            <a:ext cx="6513544" cy="4866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In Jefferson County wells are more likely to be contaminated in areas that are more densely populated</a:t>
            </a:r>
          </a:p>
        </p:txBody>
      </p:sp>
      <p:sp>
        <p:nvSpPr>
          <p:cNvPr id="4" name="Moon 3">
            <a:extLst>
              <a:ext uri="{FF2B5EF4-FFF2-40B4-BE49-F238E27FC236}">
                <a16:creationId xmlns:a16="http://schemas.microsoft.com/office/drawing/2014/main" id="{EE4816D1-70DD-43D3-A758-D49BF17BFDA4}"/>
              </a:ext>
            </a:extLst>
          </p:cNvPr>
          <p:cNvSpPr/>
          <p:nvPr/>
        </p:nvSpPr>
        <p:spPr>
          <a:xfrm flipH="1">
            <a:off x="11740620" y="13014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F0EC359A-4E33-4E92-9FFC-6AC50147C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94614" y="1962838"/>
            <a:ext cx="6001137" cy="46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3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oon 4">
            <a:extLst>
              <a:ext uri="{FF2B5EF4-FFF2-40B4-BE49-F238E27FC236}">
                <a16:creationId xmlns:a16="http://schemas.microsoft.com/office/drawing/2014/main" id="{63B0F3DA-2D33-4817-96D7-B91DD6B15612}"/>
              </a:ext>
            </a:extLst>
          </p:cNvPr>
          <p:cNvSpPr/>
          <p:nvPr/>
        </p:nvSpPr>
        <p:spPr>
          <a:xfrm flipH="1">
            <a:off x="11740620" y="130147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A07CFD-4C1A-470F-86C6-97421A48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66" y="0"/>
            <a:ext cx="4389120" cy="634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09C452-960B-450A-BBB1-E25F73102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386" y="0"/>
            <a:ext cx="7088981" cy="6345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8D071-751F-4174-83A5-E18FE3305665}"/>
              </a:ext>
            </a:extLst>
          </p:cNvPr>
          <p:cNvSpPr txBox="1"/>
          <p:nvPr/>
        </p:nvSpPr>
        <p:spPr>
          <a:xfrm>
            <a:off x="44450" y="6242050"/>
            <a:ext cx="6330950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Green = Rural (agricultural) zoning</a:t>
            </a:r>
          </a:p>
        </p:txBody>
      </p:sp>
    </p:spTree>
    <p:extLst>
      <p:ext uri="{BB962C8B-B14F-4D97-AF65-F5344CB8AC3E}">
        <p14:creationId xmlns:p14="http://schemas.microsoft.com/office/powerpoint/2010/main" val="3745846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B104-ACF5-40CD-9D77-1A43AF0B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Did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26ACE-7928-4BEA-8EB9-E056F301F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25" y="1825625"/>
            <a:ext cx="11523306" cy="4351338"/>
          </a:xfrm>
        </p:spPr>
        <p:txBody>
          <a:bodyPr/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Contamination was not concentrated in one area of Jefferson County, but several </a:t>
            </a:r>
            <a:r>
              <a:rPr lang="en-US" sz="3200" b="1" u="sng" dirty="0">
                <a:latin typeface="Verdana" panose="020B0604030504040204" pitchFamily="34" charset="0"/>
                <a:ea typeface="Verdana" panose="020B0604030504040204" pitchFamily="34" charset="0"/>
              </a:rPr>
              <a:t>potential</a:t>
            </a: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 “hot spots” were identified</a:t>
            </a:r>
          </a:p>
          <a:p>
            <a:endParaRPr lang="en-US"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A857CDA-456A-4641-B264-111C104D3CC9}"/>
              </a:ext>
            </a:extLst>
          </p:cNvPr>
          <p:cNvSpPr/>
          <p:nvPr/>
        </p:nvSpPr>
        <p:spPr>
          <a:xfrm>
            <a:off x="11483237" y="159010"/>
            <a:ext cx="557044" cy="4995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18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0"/>
            <a:ext cx="7657243" cy="11029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1102935"/>
            <a:ext cx="11170763" cy="5615105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State lab data on 770 samples of water from private drinking water wells with physical addresses in Jefferson County was analyzed for the 7-year period from July 2012 through June 2019</a:t>
            </a:r>
          </a:p>
          <a:p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Colilert test</a:t>
            </a:r>
          </a:p>
          <a:p>
            <a:pPr lvl="1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Wells positive for total coliform indicate surface water contamination </a:t>
            </a:r>
          </a:p>
          <a:p>
            <a:pPr lvl="1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Wells positive for </a:t>
            </a:r>
            <a:r>
              <a:rPr lang="en-US" sz="3200" b="1" i="1" dirty="0">
                <a:latin typeface="Verdana" panose="020B0604030504040204" pitchFamily="34" charset="0"/>
                <a:ea typeface="Verdana" panose="020B0604030504040204" pitchFamily="34" charset="0"/>
              </a:rPr>
              <a:t>E. Coli </a:t>
            </a: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indicate fecal contamination</a:t>
            </a:r>
          </a:p>
          <a:p>
            <a:pPr lvl="1"/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Only the data from the first sample from each location was used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9D76DF01-4A54-4F9A-A794-77436F74D540}"/>
              </a:ext>
            </a:extLst>
          </p:cNvPr>
          <p:cNvSpPr/>
          <p:nvPr/>
        </p:nvSpPr>
        <p:spPr>
          <a:xfrm>
            <a:off x="11483237" y="159010"/>
            <a:ext cx="557044" cy="4995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9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18" y="2702559"/>
            <a:ext cx="11170763" cy="45513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Middleway</a:t>
            </a: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Wide Horizon Blvd</a:t>
            </a: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Steamboat Run</a:t>
            </a: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Brown’s Corner</a:t>
            </a: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West </a:t>
            </a:r>
            <a:r>
              <a:rPr lang="en-US" sz="3200" b="1" dirty="0" err="1">
                <a:latin typeface="Verdana" panose="020B0604030504040204" pitchFamily="34" charset="0"/>
                <a:ea typeface="Verdana" panose="020B0604030504040204" pitchFamily="34" charset="0"/>
              </a:rPr>
              <a:t>Huyett</a:t>
            </a: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 Road</a:t>
            </a: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Avon Bend</a:t>
            </a: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Blue Ridge Acres</a:t>
            </a:r>
          </a:p>
          <a:p>
            <a:endParaRPr lang="en-US" sz="3200" b="1" dirty="0">
              <a:latin typeface="Verdana Pro Con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ECC96-E6D4-4FCA-9864-18C916FDE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061" y="298174"/>
            <a:ext cx="7567235" cy="6773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" y="132398"/>
            <a:ext cx="5661365" cy="24138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Areas Which May Have a Higher Incidence of Well Contamination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87CED0-A816-4499-84F3-9DBA2FF216EA}"/>
              </a:ext>
            </a:extLst>
          </p:cNvPr>
          <p:cNvSpPr/>
          <p:nvPr/>
        </p:nvSpPr>
        <p:spPr>
          <a:xfrm>
            <a:off x="7407966" y="3578087"/>
            <a:ext cx="702364" cy="58309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D23ED2-0B98-4B3B-9B39-35D586EE1782}"/>
              </a:ext>
            </a:extLst>
          </p:cNvPr>
          <p:cNvSpPr/>
          <p:nvPr/>
        </p:nvSpPr>
        <p:spPr>
          <a:xfrm>
            <a:off x="7755629" y="2912103"/>
            <a:ext cx="702364" cy="58309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EA656F-9C3D-46AC-A9E9-3106ACAD3D2D}"/>
              </a:ext>
            </a:extLst>
          </p:cNvPr>
          <p:cNvSpPr/>
          <p:nvPr/>
        </p:nvSpPr>
        <p:spPr>
          <a:xfrm>
            <a:off x="9919693" y="917271"/>
            <a:ext cx="702364" cy="58309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B41ABA-C96F-4B85-A0D0-078952E8AE95}"/>
              </a:ext>
            </a:extLst>
          </p:cNvPr>
          <p:cNvSpPr/>
          <p:nvPr/>
        </p:nvSpPr>
        <p:spPr>
          <a:xfrm>
            <a:off x="8283262" y="4395144"/>
            <a:ext cx="702364" cy="58309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2056156-F54F-4B52-9F94-CA449330D953}"/>
              </a:ext>
            </a:extLst>
          </p:cNvPr>
          <p:cNvSpPr/>
          <p:nvPr/>
        </p:nvSpPr>
        <p:spPr>
          <a:xfrm>
            <a:off x="8842309" y="3305735"/>
            <a:ext cx="702364" cy="58309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9410CCA-AF31-43D6-A031-B3821DF46CC0}"/>
              </a:ext>
            </a:extLst>
          </p:cNvPr>
          <p:cNvSpPr/>
          <p:nvPr/>
        </p:nvSpPr>
        <p:spPr>
          <a:xfrm>
            <a:off x="10389599" y="3684909"/>
            <a:ext cx="702364" cy="58309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03978E-BD56-4F32-9A6B-FC5C84A6D0C0}"/>
              </a:ext>
            </a:extLst>
          </p:cNvPr>
          <p:cNvSpPr/>
          <p:nvPr/>
        </p:nvSpPr>
        <p:spPr>
          <a:xfrm>
            <a:off x="9342678" y="5104338"/>
            <a:ext cx="702364" cy="58309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1A6F08FA-D862-4C6F-99BC-25CF67C342A7}"/>
              </a:ext>
            </a:extLst>
          </p:cNvPr>
          <p:cNvSpPr/>
          <p:nvPr/>
        </p:nvSpPr>
        <p:spPr>
          <a:xfrm>
            <a:off x="11483237" y="159010"/>
            <a:ext cx="557044" cy="4995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0"/>
            <a:ext cx="10854179" cy="11029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Study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1310326"/>
            <a:ext cx="11170763" cy="5212394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Wells in Jefferson County are more likely to have contamination from surface water and more likely to have fecal contamination than wells nationally</a:t>
            </a:r>
          </a:p>
          <a:p>
            <a:endParaRPr lang="en-US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Over the last 7 years, there has been a significant increase in the percentage of wells that have tested positive for contamination</a:t>
            </a:r>
          </a:p>
          <a:p>
            <a:endParaRPr lang="en-US" sz="3200" b="1" dirty="0">
              <a:latin typeface="Verdana Pro Cond" panose="020B0604020202020204" pitchFamily="34" charset="0"/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4EC95DA5-7368-468E-AE64-A2FD8C806D0B}"/>
              </a:ext>
            </a:extLst>
          </p:cNvPr>
          <p:cNvSpPr/>
          <p:nvPr/>
        </p:nvSpPr>
        <p:spPr>
          <a:xfrm>
            <a:off x="11483237" y="159010"/>
            <a:ext cx="557044" cy="4995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0"/>
            <a:ext cx="10854179" cy="11029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Study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997527"/>
            <a:ext cx="11170763" cy="5860473"/>
          </a:xfrm>
        </p:spPr>
        <p:txBody>
          <a:bodyPr>
            <a:normAutofit fontScale="92500"/>
          </a:bodyPr>
          <a:lstStyle/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Based on FY19 data, which showed that 61.6% of the wells tested were positive for total coliform bacteria, as many 17,000 persons in Jefferson County </a:t>
            </a:r>
            <a:r>
              <a:rPr lang="en-US" sz="3600" b="1" u="sng" dirty="0">
                <a:latin typeface="Verdana" panose="020B0604030504040204" pitchFamily="34" charset="0"/>
                <a:ea typeface="Verdana" panose="020B0604030504040204" pitchFamily="34" charset="0"/>
              </a:rPr>
              <a:t>may</a:t>
            </a: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 be drinking water from wells subject to contamination by surface water</a:t>
            </a:r>
          </a:p>
          <a:p>
            <a:endParaRPr lang="en-US" sz="3600" b="1" dirty="0">
              <a:latin typeface="Verdana Pro Cond" panose="020B0604020202020204" pitchFamily="34" charset="0"/>
            </a:endParaRPr>
          </a:p>
          <a:p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Based on FY19 data, which showed that 18.2% of the wells tested were positive for </a:t>
            </a:r>
            <a:r>
              <a:rPr lang="en-US" sz="3600" b="1" i="1" dirty="0">
                <a:latin typeface="Verdana" panose="020B0604030504040204" pitchFamily="34" charset="0"/>
                <a:ea typeface="Verdana" panose="020B0604030504040204" pitchFamily="34" charset="0"/>
              </a:rPr>
              <a:t>E. coli </a:t>
            </a: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bacteria, more than 5,000 persons in Jefferson County </a:t>
            </a:r>
            <a:r>
              <a:rPr lang="en-US" sz="3600" b="1" u="sng" dirty="0">
                <a:latin typeface="Verdana" panose="020B0604030504040204" pitchFamily="34" charset="0"/>
                <a:ea typeface="Verdana" panose="020B0604030504040204" pitchFamily="34" charset="0"/>
              </a:rPr>
              <a:t>may</a:t>
            </a:r>
            <a:r>
              <a:rPr lang="en-US" sz="3600" b="1" dirty="0">
                <a:latin typeface="Verdana" panose="020B0604030504040204" pitchFamily="34" charset="0"/>
                <a:ea typeface="Verdana" panose="020B0604030504040204" pitchFamily="34" charset="0"/>
              </a:rPr>
              <a:t> be drinking water from wells contaminated with fecal material</a:t>
            </a:r>
          </a:p>
          <a:p>
            <a:endParaRPr lang="en-US" sz="3200" b="1" dirty="0">
              <a:latin typeface="Verdana Pro Cond" panose="020B0604020202020204" pitchFamily="34" charset="0"/>
            </a:endParaRPr>
          </a:p>
          <a:p>
            <a:endParaRPr lang="en-US" sz="3200" b="1" dirty="0">
              <a:latin typeface="Verdana Pro Cond" panose="020B0604020202020204" pitchFamily="34" charset="0"/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F091F99F-97CF-44AB-9578-D4DDACA27009}"/>
              </a:ext>
            </a:extLst>
          </p:cNvPr>
          <p:cNvSpPr/>
          <p:nvPr/>
        </p:nvSpPr>
        <p:spPr>
          <a:xfrm>
            <a:off x="11483237" y="159010"/>
            <a:ext cx="557044" cy="4995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1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0"/>
            <a:ext cx="10854179" cy="11029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Will We Use This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96" y="1102935"/>
            <a:ext cx="11756571" cy="5557637"/>
          </a:xfrm>
        </p:spPr>
        <p:txBody>
          <a:bodyPr>
            <a:normAutofit fontScale="92500" lnSpcReduction="20000"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Targeted outreach to well owners in areas with a higher risk of groundwater contamination encouraging them to test their well water</a:t>
            </a:r>
          </a:p>
          <a:p>
            <a:endParaRPr lang="en-US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General community education on protecting groundwater from contamination</a:t>
            </a:r>
          </a:p>
          <a:p>
            <a:endParaRPr lang="en-US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Further study focused on identifying the sources of groundwater contamination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6DEE4A1A-D95B-4C2A-B223-4FF50E3543B9}"/>
              </a:ext>
            </a:extLst>
          </p:cNvPr>
          <p:cNvSpPr/>
          <p:nvPr/>
        </p:nvSpPr>
        <p:spPr>
          <a:xfrm>
            <a:off x="11483237" y="159010"/>
            <a:ext cx="557044" cy="4995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8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1" y="0"/>
            <a:ext cx="11137899" cy="1102935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Opportunities for Further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1" y="990600"/>
            <a:ext cx="11976100" cy="5867400"/>
          </a:xfrm>
        </p:spPr>
        <p:txBody>
          <a:bodyPr>
            <a:no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Analysis of data by: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Rainfall patterns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Well depth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Well age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Proximity to failing septic systems</a:t>
            </a: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Concentrated sampling in specific high-risk neighborhoods</a:t>
            </a:r>
          </a:p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Sampling for other contaminants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Nitrates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Arsenic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Pesticides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Lead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VOCs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08BAAE2-4F1D-46D0-8176-73C271712603}"/>
              </a:ext>
            </a:extLst>
          </p:cNvPr>
          <p:cNvSpPr/>
          <p:nvPr/>
        </p:nvSpPr>
        <p:spPr>
          <a:xfrm>
            <a:off x="11483237" y="159010"/>
            <a:ext cx="557044" cy="4995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0"/>
            <a:ext cx="10854179" cy="11029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Our Thanks To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310326"/>
            <a:ext cx="11582399" cy="486663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Kearneysville District Environmental Laboratory West Virginia Department of Health 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Brenda Hall, Lab Director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Brad Kincheloe, Microbiologist II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Julie McGhee, Microbiologist I</a:t>
            </a: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National Environmental Health Association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Christine Ortiz Gumina, Project Coordinator</a:t>
            </a: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Environmental Health Services Branch,                    Centers for Disease Control &amp; Prevention             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234235D3-42F5-40DF-AED7-ED7F6501DCA3}"/>
              </a:ext>
            </a:extLst>
          </p:cNvPr>
          <p:cNvSpPr/>
          <p:nvPr/>
        </p:nvSpPr>
        <p:spPr>
          <a:xfrm>
            <a:off x="11483237" y="159010"/>
            <a:ext cx="557044" cy="4995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59280"/>
            <a:ext cx="7401560" cy="110293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Verdana Pro Cond" panose="020B0604020202020204" pitchFamily="34" charset="0"/>
              </a:rPr>
              <a:t>Questions?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AC823F4-6535-496A-AA3A-3076C2FE61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22440" y="69600"/>
          <a:ext cx="4719320" cy="671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848100" imgH="5478463" progId="MS_ClipArt_Gallery.2">
                  <p:embed/>
                </p:oleObj>
              </mc:Choice>
              <mc:Fallback>
                <p:oleObj name="Clip" r:id="rId2" imgW="3848100" imgH="5478463" progId="MS_ClipArt_Gallery.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AC823F4-6535-496A-AA3A-3076C2FE61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2440" y="69600"/>
                        <a:ext cx="4719320" cy="671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tar: 5 Points 4">
            <a:extLst>
              <a:ext uri="{FF2B5EF4-FFF2-40B4-BE49-F238E27FC236}">
                <a16:creationId xmlns:a16="http://schemas.microsoft.com/office/drawing/2014/main" id="{D72AA1B7-4F3B-495B-9E20-A78E8DB006C2}"/>
              </a:ext>
            </a:extLst>
          </p:cNvPr>
          <p:cNvSpPr/>
          <p:nvPr/>
        </p:nvSpPr>
        <p:spPr>
          <a:xfrm>
            <a:off x="11483237" y="159010"/>
            <a:ext cx="557044" cy="4995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oon 5">
            <a:extLst>
              <a:ext uri="{FF2B5EF4-FFF2-40B4-BE49-F238E27FC236}">
                <a16:creationId xmlns:a16="http://schemas.microsoft.com/office/drawing/2014/main" id="{2C6BB8F0-3F2A-4265-B133-1E0B7F58A155}"/>
              </a:ext>
            </a:extLst>
          </p:cNvPr>
          <p:cNvSpPr/>
          <p:nvPr/>
        </p:nvSpPr>
        <p:spPr>
          <a:xfrm flipH="1">
            <a:off x="11098363" y="237266"/>
            <a:ext cx="310263" cy="421320"/>
          </a:xfrm>
          <a:prstGeom prst="moon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2E4952BD-D52B-4963-B6D8-BF2375670481}"/>
              </a:ext>
            </a:extLst>
          </p:cNvPr>
          <p:cNvSpPr/>
          <p:nvPr/>
        </p:nvSpPr>
        <p:spPr>
          <a:xfrm>
            <a:off x="10585767" y="204065"/>
            <a:ext cx="437985" cy="48772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84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70542" y="518161"/>
            <a:ext cx="3795058" cy="2209800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5400" b="1" dirty="0">
                <a:solidFill>
                  <a:schemeClr val="bg1"/>
                </a:solidFill>
              </a:rPr>
              <a:t>Speaker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Contact 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Information:</a:t>
            </a:r>
          </a:p>
        </p:txBody>
      </p:sp>
      <p:sp>
        <p:nvSpPr>
          <p:cNvPr id="84996" name="Text Box 5"/>
          <p:cNvSpPr txBox="1">
            <a:spLocks noChangeArrowheads="1"/>
          </p:cNvSpPr>
          <p:nvPr/>
        </p:nvSpPr>
        <p:spPr bwMode="auto">
          <a:xfrm>
            <a:off x="-517612" y="3064985"/>
            <a:ext cx="757413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Carissa Caruso-DiPaolo</a:t>
            </a:r>
          </a:p>
          <a:p>
            <a:pPr algn="ctr"/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NEHA / CDC Intern</a:t>
            </a:r>
          </a:p>
          <a:p>
            <a:pPr algn="ctr"/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ccarusod@syr.edu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sz="32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Josh Griffin</a:t>
            </a:r>
            <a:r>
              <a:rPr lang="en-US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CPO-I</a:t>
            </a:r>
          </a:p>
          <a:p>
            <a:pPr algn="ctr"/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Jefferson County Sanitarian</a:t>
            </a:r>
          </a:p>
          <a:p>
            <a:pPr algn="ctr"/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Joshua.W.Griffin@wv.gov</a:t>
            </a:r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(304) 728-8416</a:t>
            </a:r>
          </a:p>
          <a:p>
            <a:pPr algn="ctr"/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sz="2000" b="1" dirty="0">
              <a:solidFill>
                <a:schemeClr val="accent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sz="2000" b="1" dirty="0">
              <a:solidFill>
                <a:schemeClr val="accent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3" descr="pe01832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223" y="2620268"/>
            <a:ext cx="2550525" cy="401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6F799DD0-A99C-4943-8386-4DCE07753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082" y="218817"/>
            <a:ext cx="805784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Bob Custard</a:t>
            </a:r>
            <a:r>
              <a:rPr lang="en-US" sz="2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RS, CP-FS, CPO-I</a:t>
            </a:r>
          </a:p>
          <a:p>
            <a:pPr algn="ctr"/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Environmental Health Consultant</a:t>
            </a:r>
          </a:p>
          <a:p>
            <a:pPr algn="ctr"/>
            <a:r>
              <a:rPr lang="en-US" sz="2400" b="1" dirty="0">
                <a:solidFill>
                  <a:srgbClr val="3333FF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Robert.W.Custard@wv.gov</a:t>
            </a:r>
            <a:endParaRPr lang="en-US" sz="2400" b="1" dirty="0">
              <a:solidFill>
                <a:srgbClr val="3333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(304) 728-8416</a:t>
            </a:r>
          </a:p>
          <a:p>
            <a:pPr algn="ctr"/>
            <a:endParaRPr lang="en-US" sz="2000" b="1" dirty="0">
              <a:solidFill>
                <a:schemeClr val="accent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sz="2000" b="1" dirty="0">
              <a:solidFill>
                <a:schemeClr val="accent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EB8A7D4D-34ED-4C51-89D6-A5866F46E1AA}"/>
              </a:ext>
            </a:extLst>
          </p:cNvPr>
          <p:cNvSpPr/>
          <p:nvPr/>
        </p:nvSpPr>
        <p:spPr>
          <a:xfrm>
            <a:off x="11483237" y="159010"/>
            <a:ext cx="557044" cy="4995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0293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Limitations of this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1310326"/>
            <a:ext cx="11170763" cy="486663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A convenience sample (not random sampling)</a:t>
            </a: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Sampling error</a:t>
            </a: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Sample tampering</a:t>
            </a: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Inaccurate locations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P.O. box addresses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Illegible addresses on sample form</a:t>
            </a:r>
          </a:p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Addresses of sampler rather than sample location</a:t>
            </a: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Sample size when looking at neighborhoods</a:t>
            </a:r>
          </a:p>
          <a:p>
            <a:endParaRPr lang="en-US" sz="3200" b="1" dirty="0">
              <a:latin typeface="Verdana Pro Cond" panose="020B0604020202020204" pitchFamily="34" charset="0"/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4ECF4E41-2394-4891-88F6-018658EB6625}"/>
              </a:ext>
            </a:extLst>
          </p:cNvPr>
          <p:cNvSpPr/>
          <p:nvPr/>
        </p:nvSpPr>
        <p:spPr>
          <a:xfrm>
            <a:off x="11483237" y="159010"/>
            <a:ext cx="557044" cy="49957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8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1AB0E2D8-3ABB-4354-BDE1-4006829CBA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813" y="707550"/>
            <a:ext cx="6871813" cy="6150450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EA5A27C-A86F-48A8-9EA8-C666C6C32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837" y="206829"/>
            <a:ext cx="7848997" cy="148737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Jefferson County Well Contamination Study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6CF3BE1-9597-4321-AAE1-186FA5EAB2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2223880"/>
              </p:ext>
            </p:extLst>
          </p:nvPr>
        </p:nvGraphicFramePr>
        <p:xfrm>
          <a:off x="4899335" y="1628146"/>
          <a:ext cx="7349706" cy="5229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A947052-F353-48AB-BE17-A5B496FEC14B}"/>
              </a:ext>
            </a:extLst>
          </p:cNvPr>
          <p:cNvSpPr txBox="1"/>
          <p:nvPr/>
        </p:nvSpPr>
        <p:spPr>
          <a:xfrm>
            <a:off x="5049520" y="6502400"/>
            <a:ext cx="338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 = 770</a:t>
            </a:r>
          </a:p>
        </p:txBody>
      </p:sp>
      <p:sp>
        <p:nvSpPr>
          <p:cNvPr id="7" name="Sun 6">
            <a:extLst>
              <a:ext uri="{FF2B5EF4-FFF2-40B4-BE49-F238E27FC236}">
                <a16:creationId xmlns:a16="http://schemas.microsoft.com/office/drawing/2014/main" id="{3101230A-0654-439F-BA05-AE7FC6D809C0}"/>
              </a:ext>
            </a:extLst>
          </p:cNvPr>
          <p:cNvSpPr/>
          <p:nvPr/>
        </p:nvSpPr>
        <p:spPr>
          <a:xfrm>
            <a:off x="11434849" y="51556"/>
            <a:ext cx="437985" cy="48772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69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7F64-2FC5-4E90-BE34-6353D7EE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1644" cy="110293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Did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1099-7D2D-4C13-B962-7C41FC4D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73" y="1082351"/>
            <a:ext cx="11719249" cy="5775649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46% of the 770 drinking water wells were positive for total coliform bacteria, an indicator of groundwater contamination by surface water</a:t>
            </a:r>
          </a:p>
          <a:p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11% of the 770 drinking water wells were contaminated with </a:t>
            </a:r>
            <a:r>
              <a:rPr lang="en-US" sz="3200" b="1" i="1" dirty="0">
                <a:latin typeface="Verdana" panose="020B0604030504040204" pitchFamily="34" charset="0"/>
                <a:ea typeface="Verdana" panose="020B0604030504040204" pitchFamily="34" charset="0"/>
              </a:rPr>
              <a:t>E. coli</a:t>
            </a: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 bacteria, an indicator of contamination with mammalian feces from septic systems, pets, wild animals, livestock, or application of manure or poultry litter</a:t>
            </a:r>
          </a:p>
          <a:p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These both exceeded the average results from water samples taken by USGS from major aquifers throughout the U.S.</a:t>
            </a:r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B7AD4784-7DAD-4F84-8601-20F44691AED1}"/>
              </a:ext>
            </a:extLst>
          </p:cNvPr>
          <p:cNvSpPr/>
          <p:nvPr/>
        </p:nvSpPr>
        <p:spPr>
          <a:xfrm>
            <a:off x="11434849" y="51556"/>
            <a:ext cx="437985" cy="48772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9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10143F8-16FA-4E71-B1EA-89B5C9D41A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9754910"/>
              </p:ext>
            </p:extLst>
          </p:nvPr>
        </p:nvGraphicFramePr>
        <p:xfrm>
          <a:off x="239951" y="1065988"/>
          <a:ext cx="11712098" cy="5568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76AB104-ACF5-40CD-9D77-1A43AF0B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Did We Learn?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AF5074-39B5-4287-A59E-AEAD5D1BE385}"/>
              </a:ext>
            </a:extLst>
          </p:cNvPr>
          <p:cNvSpPr/>
          <p:nvPr/>
        </p:nvSpPr>
        <p:spPr>
          <a:xfrm>
            <a:off x="7526499" y="1890913"/>
            <a:ext cx="4425550" cy="1169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/>
              <a:t>Reference</a:t>
            </a:r>
            <a:r>
              <a:rPr lang="en-US" sz="1400" dirty="0"/>
              <a:t>: DeSimone, L.A., Hamilton, P.A., and </a:t>
            </a:r>
            <a:r>
              <a:rPr lang="en-US" sz="1400" dirty="0" err="1"/>
              <a:t>Gilliom</a:t>
            </a:r>
            <a:r>
              <a:rPr lang="en-US" sz="1400" dirty="0"/>
              <a:t>, R.J., 2009, The quality of our nation’s waters—Quality of water from domestic wells in principal aquifers of the United States, 1991–2004—Overview of major findings:  U.S. Geological Survey Circular 1332, 48 p.</a:t>
            </a: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51E9B913-5CF2-41ED-BA64-60D9774C599F}"/>
              </a:ext>
            </a:extLst>
          </p:cNvPr>
          <p:cNvSpPr/>
          <p:nvPr/>
        </p:nvSpPr>
        <p:spPr>
          <a:xfrm>
            <a:off x="11434849" y="51556"/>
            <a:ext cx="437985" cy="48772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88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B104-ACF5-40CD-9D77-1A43AF0B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78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Verdana Pro Cond" panose="020B0604020202020204" pitchFamily="34" charset="0"/>
              </a:rPr>
              <a:t>What Did We Learn?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C601EA9-A8A2-4E4E-9C89-BFC8A623AD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228253"/>
              </p:ext>
            </p:extLst>
          </p:nvPr>
        </p:nvGraphicFramePr>
        <p:xfrm>
          <a:off x="251670" y="1091682"/>
          <a:ext cx="11694253" cy="5568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un 3">
            <a:extLst>
              <a:ext uri="{FF2B5EF4-FFF2-40B4-BE49-F238E27FC236}">
                <a16:creationId xmlns:a16="http://schemas.microsoft.com/office/drawing/2014/main" id="{C7047961-46DF-4869-A4C1-C09D7A61A3E4}"/>
              </a:ext>
            </a:extLst>
          </p:cNvPr>
          <p:cNvSpPr/>
          <p:nvPr/>
        </p:nvSpPr>
        <p:spPr>
          <a:xfrm>
            <a:off x="11434849" y="51556"/>
            <a:ext cx="437985" cy="48772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72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B104-ACF5-40CD-9D77-1A43AF0B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38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Did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26ACE-7928-4BEA-8EB9-E056F301F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25" y="1138336"/>
            <a:ext cx="3947106" cy="5421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The percentage of samples positive for total coliform bacteria (indicating surface water contamination) has increased by 35% since FY13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0843CF6-8DA6-4257-AC1C-E6941B66D8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1357252"/>
              </p:ext>
            </p:extLst>
          </p:nvPr>
        </p:nvGraphicFramePr>
        <p:xfrm>
          <a:off x="4542817" y="1179771"/>
          <a:ext cx="7344383" cy="544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22DCD38-33F8-4BAE-A221-946BED146562}"/>
              </a:ext>
            </a:extLst>
          </p:cNvPr>
          <p:cNvCxnSpPr/>
          <p:nvPr/>
        </p:nvCxnSpPr>
        <p:spPr>
          <a:xfrm flipV="1">
            <a:off x="9056451" y="2733472"/>
            <a:ext cx="1206230" cy="695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B4FF4FA-AD84-4C33-82D8-69AB1154448A}"/>
              </a:ext>
            </a:extLst>
          </p:cNvPr>
          <p:cNvSpPr txBox="1"/>
          <p:nvPr/>
        </p:nvSpPr>
        <p:spPr>
          <a:xfrm>
            <a:off x="9199956" y="2711904"/>
            <a:ext cx="729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+35%</a:t>
            </a:r>
          </a:p>
        </p:txBody>
      </p:sp>
      <p:sp>
        <p:nvSpPr>
          <p:cNvPr id="9" name="Sun 8">
            <a:extLst>
              <a:ext uri="{FF2B5EF4-FFF2-40B4-BE49-F238E27FC236}">
                <a16:creationId xmlns:a16="http://schemas.microsoft.com/office/drawing/2014/main" id="{87C0163E-A29C-4470-95CA-BEFCE72A524D}"/>
              </a:ext>
            </a:extLst>
          </p:cNvPr>
          <p:cNvSpPr/>
          <p:nvPr/>
        </p:nvSpPr>
        <p:spPr>
          <a:xfrm>
            <a:off x="11434849" y="51556"/>
            <a:ext cx="437985" cy="48772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13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9353</TotalTime>
  <Words>1163</Words>
  <Application>Microsoft Office PowerPoint</Application>
  <PresentationFormat>Widescreen</PresentationFormat>
  <Paragraphs>164</Paragraphs>
  <Slides>37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Verdana</vt:lpstr>
      <vt:lpstr>Verdana Pro Cond</vt:lpstr>
      <vt:lpstr>Office Theme</vt:lpstr>
      <vt:lpstr>Clip</vt:lpstr>
      <vt:lpstr>Jefferson County Study on Bacterial Contamination of Drinking Water Wells</vt:lpstr>
      <vt:lpstr>Objectives of Study</vt:lpstr>
      <vt:lpstr>Methodology</vt:lpstr>
      <vt:lpstr>Limitations of this Study</vt:lpstr>
      <vt:lpstr>Jefferson County Well Contamination Study </vt:lpstr>
      <vt:lpstr>What Did We Learn?</vt:lpstr>
      <vt:lpstr>What Did We Learn?</vt:lpstr>
      <vt:lpstr>What Did We Learn?</vt:lpstr>
      <vt:lpstr>What Did We Learn?</vt:lpstr>
      <vt:lpstr>What Did We Learn?</vt:lpstr>
      <vt:lpstr>What Did We Learn?</vt:lpstr>
      <vt:lpstr>What Did We Learn?</vt:lpstr>
      <vt:lpstr>What Did We Learn?</vt:lpstr>
      <vt:lpstr>What Did We Learn?</vt:lpstr>
      <vt:lpstr>Hypotheses That Didn’t Hold Water</vt:lpstr>
      <vt:lpstr>Hypothesis #1</vt:lpstr>
      <vt:lpstr>South Agricultural  Part of County </vt:lpstr>
      <vt:lpstr>PowerPoint Presentation</vt:lpstr>
      <vt:lpstr>Hypothesis #2</vt:lpstr>
      <vt:lpstr>PowerPoint Presentation</vt:lpstr>
      <vt:lpstr>PowerPoint Presentation</vt:lpstr>
      <vt:lpstr>Hypothesis #3</vt:lpstr>
      <vt:lpstr>PowerPoint Presentation</vt:lpstr>
      <vt:lpstr>Shannondale</vt:lpstr>
      <vt:lpstr>Hypothesis #4</vt:lpstr>
      <vt:lpstr>PowerPoint Presentation</vt:lpstr>
      <vt:lpstr>Hypothesis #5</vt:lpstr>
      <vt:lpstr>PowerPoint Presentation</vt:lpstr>
      <vt:lpstr>What Did We Learn?</vt:lpstr>
      <vt:lpstr>Areas Which May Have a Higher Incidence of Well Contamination</vt:lpstr>
      <vt:lpstr>Study Conclusions</vt:lpstr>
      <vt:lpstr>Study Conclusions</vt:lpstr>
      <vt:lpstr>How Will We Use This Data?</vt:lpstr>
      <vt:lpstr>Opportunities for Further Research</vt:lpstr>
      <vt:lpstr>Our Thanks To …</vt:lpstr>
      <vt:lpstr>Questions?</vt:lpstr>
      <vt:lpstr>Speaker Contact  Information: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Jefferson County Study on Bacterial Contamination of Drinking Water Wells</dc:title>
  <dc:creator>Caruso DiPaolo, Carissa V</dc:creator>
  <cp:lastModifiedBy>Bob Custard</cp:lastModifiedBy>
  <cp:revision>97</cp:revision>
  <cp:lastPrinted>2021-01-21T20:32:39Z</cp:lastPrinted>
  <dcterms:created xsi:type="dcterms:W3CDTF">2019-08-12T19:29:32Z</dcterms:created>
  <dcterms:modified xsi:type="dcterms:W3CDTF">2021-01-27T19:31:53Z</dcterms:modified>
</cp:coreProperties>
</file>