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9" r:id="rId3"/>
    <p:sldId id="260" r:id="rId4"/>
    <p:sldId id="264" r:id="rId5"/>
    <p:sldId id="901" r:id="rId6"/>
    <p:sldId id="261" r:id="rId7"/>
    <p:sldId id="894" r:id="rId8"/>
    <p:sldId id="896" r:id="rId9"/>
    <p:sldId id="898" r:id="rId10"/>
    <p:sldId id="895" r:id="rId11"/>
    <p:sldId id="897" r:id="rId12"/>
    <p:sldId id="262" r:id="rId13"/>
    <p:sldId id="265" r:id="rId14"/>
    <p:sldId id="266" r:id="rId15"/>
    <p:sldId id="267" r:id="rId16"/>
    <p:sldId id="268" r:id="rId17"/>
    <p:sldId id="270" r:id="rId18"/>
    <p:sldId id="271" r:id="rId19"/>
    <p:sldId id="272" r:id="rId20"/>
    <p:sldId id="273" r:id="rId21"/>
    <p:sldId id="274" r:id="rId22"/>
    <p:sldId id="275" r:id="rId23"/>
    <p:sldId id="899" r:id="rId24"/>
    <p:sldId id="263" r:id="rId25"/>
    <p:sldId id="269" r:id="rId26"/>
    <p:sldId id="276" r:id="rId27"/>
    <p:sldId id="277" r:id="rId28"/>
    <p:sldId id="900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1B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AE387A-B75E-4209-B50A-4477E6259EA9}" v="17" dt="2021-04-23T14:43:06.4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98"/>
    <p:restoredTop sz="94593"/>
  </p:normalViewPr>
  <p:slideViewPr>
    <p:cSldViewPr snapToGrid="0" snapToObjects="1">
      <p:cViewPr varScale="1">
        <p:scale>
          <a:sx n="112" d="100"/>
          <a:sy n="112" d="100"/>
        </p:scale>
        <p:origin x="12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k Guzzle" userId="884768f2-71c1-47d7-aa5a-217043d882c0" providerId="ADAL" clId="{0FAE387A-B75E-4209-B50A-4477E6259EA9}"/>
    <pc:docChg chg="undo custSel addSld delSld modSld sldOrd">
      <pc:chgData name="Patrick Guzzle" userId="884768f2-71c1-47d7-aa5a-217043d882c0" providerId="ADAL" clId="{0FAE387A-B75E-4209-B50A-4477E6259EA9}" dt="2021-04-23T15:47:34.613" v="1805" actId="20577"/>
      <pc:docMkLst>
        <pc:docMk/>
      </pc:docMkLst>
      <pc:sldChg chg="modSp mod">
        <pc:chgData name="Patrick Guzzle" userId="884768f2-71c1-47d7-aa5a-217043d882c0" providerId="ADAL" clId="{0FAE387A-B75E-4209-B50A-4477E6259EA9}" dt="2021-04-22T17:38:50.379" v="384" actId="5793"/>
        <pc:sldMkLst>
          <pc:docMk/>
          <pc:sldMk cId="3950080042" sldId="260"/>
        </pc:sldMkLst>
        <pc:spChg chg="mod">
          <ac:chgData name="Patrick Guzzle" userId="884768f2-71c1-47d7-aa5a-217043d882c0" providerId="ADAL" clId="{0FAE387A-B75E-4209-B50A-4477E6259EA9}" dt="2021-04-22T17:38:50.379" v="384" actId="5793"/>
          <ac:spMkLst>
            <pc:docMk/>
            <pc:sldMk cId="3950080042" sldId="260"/>
            <ac:spMk id="3" creationId="{F417EA1C-9394-7440-9077-2F7A728C622B}"/>
          </ac:spMkLst>
        </pc:spChg>
      </pc:sldChg>
      <pc:sldChg chg="modSp mod">
        <pc:chgData name="Patrick Guzzle" userId="884768f2-71c1-47d7-aa5a-217043d882c0" providerId="ADAL" clId="{0FAE387A-B75E-4209-B50A-4477E6259EA9}" dt="2021-04-22T19:24:28.996" v="626" actId="14100"/>
        <pc:sldMkLst>
          <pc:docMk/>
          <pc:sldMk cId="2784149280" sldId="261"/>
        </pc:sldMkLst>
        <pc:spChg chg="mod">
          <ac:chgData name="Patrick Guzzle" userId="884768f2-71c1-47d7-aa5a-217043d882c0" providerId="ADAL" clId="{0FAE387A-B75E-4209-B50A-4477E6259EA9}" dt="2021-04-22T17:39:33.343" v="435" actId="20577"/>
          <ac:spMkLst>
            <pc:docMk/>
            <pc:sldMk cId="2784149280" sldId="261"/>
            <ac:spMk id="3" creationId="{5A121A03-C028-41DF-9B38-4A9D608B493A}"/>
          </ac:spMkLst>
        </pc:spChg>
        <pc:picChg chg="mod">
          <ac:chgData name="Patrick Guzzle" userId="884768f2-71c1-47d7-aa5a-217043d882c0" providerId="ADAL" clId="{0FAE387A-B75E-4209-B50A-4477E6259EA9}" dt="2021-04-22T19:24:28.996" v="626" actId="14100"/>
          <ac:picMkLst>
            <pc:docMk/>
            <pc:sldMk cId="2784149280" sldId="261"/>
            <ac:picMk id="6" creationId="{4AA9D4ED-4F8E-48DC-97E9-3195D778544D}"/>
          </ac:picMkLst>
        </pc:picChg>
      </pc:sldChg>
      <pc:sldChg chg="del">
        <pc:chgData name="Patrick Guzzle" userId="884768f2-71c1-47d7-aa5a-217043d882c0" providerId="ADAL" clId="{0FAE387A-B75E-4209-B50A-4477E6259EA9}" dt="2021-04-22T17:57:31.081" v="620" actId="2696"/>
        <pc:sldMkLst>
          <pc:docMk/>
          <pc:sldMk cId="2611241442" sldId="263"/>
        </pc:sldMkLst>
      </pc:sldChg>
      <pc:sldChg chg="del">
        <pc:chgData name="Patrick Guzzle" userId="884768f2-71c1-47d7-aa5a-217043d882c0" providerId="ADAL" clId="{0FAE387A-B75E-4209-B50A-4477E6259EA9}" dt="2021-04-22T17:58:46.250" v="623" actId="2696"/>
        <pc:sldMkLst>
          <pc:docMk/>
          <pc:sldMk cId="4029410527" sldId="263"/>
        </pc:sldMkLst>
      </pc:sldChg>
      <pc:sldChg chg="modSp mod ord">
        <pc:chgData name="Patrick Guzzle" userId="884768f2-71c1-47d7-aa5a-217043d882c0" providerId="ADAL" clId="{0FAE387A-B75E-4209-B50A-4477E6259EA9}" dt="2021-04-23T14:36:11.502" v="1078"/>
        <pc:sldMkLst>
          <pc:docMk/>
          <pc:sldMk cId="951484992" sldId="264"/>
        </pc:sldMkLst>
        <pc:spChg chg="mod">
          <ac:chgData name="Patrick Guzzle" userId="884768f2-71c1-47d7-aa5a-217043d882c0" providerId="ADAL" clId="{0FAE387A-B75E-4209-B50A-4477E6259EA9}" dt="2021-04-22T19:33:16.420" v="809" actId="20577"/>
          <ac:spMkLst>
            <pc:docMk/>
            <pc:sldMk cId="951484992" sldId="264"/>
            <ac:spMk id="7" creationId="{20F8F679-CBCE-42A6-86E3-F57C1ABF9189}"/>
          </ac:spMkLst>
        </pc:spChg>
      </pc:sldChg>
      <pc:sldChg chg="ord">
        <pc:chgData name="Patrick Guzzle" userId="884768f2-71c1-47d7-aa5a-217043d882c0" providerId="ADAL" clId="{0FAE387A-B75E-4209-B50A-4477E6259EA9}" dt="2021-04-22T17:57:02.596" v="615"/>
        <pc:sldMkLst>
          <pc:docMk/>
          <pc:sldMk cId="1190535064" sldId="265"/>
        </pc:sldMkLst>
      </pc:sldChg>
      <pc:sldChg chg="ord">
        <pc:chgData name="Patrick Guzzle" userId="884768f2-71c1-47d7-aa5a-217043d882c0" providerId="ADAL" clId="{0FAE387A-B75E-4209-B50A-4477E6259EA9}" dt="2021-04-22T17:57:07.519" v="617"/>
        <pc:sldMkLst>
          <pc:docMk/>
          <pc:sldMk cId="709479286" sldId="266"/>
        </pc:sldMkLst>
      </pc:sldChg>
      <pc:sldChg chg="modSp mod ord">
        <pc:chgData name="Patrick Guzzle" userId="884768f2-71c1-47d7-aa5a-217043d882c0" providerId="ADAL" clId="{0FAE387A-B75E-4209-B50A-4477E6259EA9}" dt="2021-04-22T19:25:53.242" v="628" actId="20577"/>
        <pc:sldMkLst>
          <pc:docMk/>
          <pc:sldMk cId="4146795170" sldId="267"/>
        </pc:sldMkLst>
        <pc:spChg chg="mod">
          <ac:chgData name="Patrick Guzzle" userId="884768f2-71c1-47d7-aa5a-217043d882c0" providerId="ADAL" clId="{0FAE387A-B75E-4209-B50A-4477E6259EA9}" dt="2021-04-22T19:25:53.242" v="628" actId="20577"/>
          <ac:spMkLst>
            <pc:docMk/>
            <pc:sldMk cId="4146795170" sldId="267"/>
            <ac:spMk id="8" creationId="{C0D0AF8E-16BA-48A5-912C-D576E2B9B9C1}"/>
          </ac:spMkLst>
        </pc:spChg>
      </pc:sldChg>
      <pc:sldChg chg="modSp mod">
        <pc:chgData name="Patrick Guzzle" userId="884768f2-71c1-47d7-aa5a-217043d882c0" providerId="ADAL" clId="{0FAE387A-B75E-4209-B50A-4477E6259EA9}" dt="2021-04-22T19:27:03.117" v="632" actId="113"/>
        <pc:sldMkLst>
          <pc:docMk/>
          <pc:sldMk cId="3688409436" sldId="268"/>
        </pc:sldMkLst>
        <pc:spChg chg="mod">
          <ac:chgData name="Patrick Guzzle" userId="884768f2-71c1-47d7-aa5a-217043d882c0" providerId="ADAL" clId="{0FAE387A-B75E-4209-B50A-4477E6259EA9}" dt="2021-04-22T19:26:17.856" v="629" actId="255"/>
          <ac:spMkLst>
            <pc:docMk/>
            <pc:sldMk cId="3688409436" sldId="268"/>
            <ac:spMk id="5" creationId="{0A69A910-F798-4DA9-9389-867CA9782D4F}"/>
          </ac:spMkLst>
        </pc:spChg>
        <pc:spChg chg="mod">
          <ac:chgData name="Patrick Guzzle" userId="884768f2-71c1-47d7-aa5a-217043d882c0" providerId="ADAL" clId="{0FAE387A-B75E-4209-B50A-4477E6259EA9}" dt="2021-04-22T19:27:03.117" v="632" actId="113"/>
          <ac:spMkLst>
            <pc:docMk/>
            <pc:sldMk cId="3688409436" sldId="268"/>
            <ac:spMk id="6" creationId="{AAA9F777-289E-4572-9EEC-FAD00A3EF298}"/>
          </ac:spMkLst>
        </pc:spChg>
      </pc:sldChg>
      <pc:sldChg chg="del">
        <pc:chgData name="Patrick Guzzle" userId="884768f2-71c1-47d7-aa5a-217043d882c0" providerId="ADAL" clId="{0FAE387A-B75E-4209-B50A-4477E6259EA9}" dt="2021-04-22T17:58:46.250" v="623" actId="2696"/>
        <pc:sldMkLst>
          <pc:docMk/>
          <pc:sldMk cId="1397795628" sldId="269"/>
        </pc:sldMkLst>
      </pc:sldChg>
      <pc:sldChg chg="addSp delSp modSp mod modClrScheme chgLayout">
        <pc:chgData name="Patrick Guzzle" userId="884768f2-71c1-47d7-aa5a-217043d882c0" providerId="ADAL" clId="{0FAE387A-B75E-4209-B50A-4477E6259EA9}" dt="2021-04-22T19:27:50.410" v="633" actId="255"/>
        <pc:sldMkLst>
          <pc:docMk/>
          <pc:sldMk cId="1458871814" sldId="270"/>
        </pc:sldMkLst>
        <pc:spChg chg="del mod ord">
          <ac:chgData name="Patrick Guzzle" userId="884768f2-71c1-47d7-aa5a-217043d882c0" providerId="ADAL" clId="{0FAE387A-B75E-4209-B50A-4477E6259EA9}" dt="2021-04-22T17:23:14.899" v="0" actId="700"/>
          <ac:spMkLst>
            <pc:docMk/>
            <pc:sldMk cId="1458871814" sldId="270"/>
            <ac:spMk id="2" creationId="{757BDB18-0144-429F-9697-9DAE5169C3F9}"/>
          </ac:spMkLst>
        </pc:spChg>
        <pc:spChg chg="del mod ord">
          <ac:chgData name="Patrick Guzzle" userId="884768f2-71c1-47d7-aa5a-217043d882c0" providerId="ADAL" clId="{0FAE387A-B75E-4209-B50A-4477E6259EA9}" dt="2021-04-22T17:23:14.899" v="0" actId="700"/>
          <ac:spMkLst>
            <pc:docMk/>
            <pc:sldMk cId="1458871814" sldId="270"/>
            <ac:spMk id="3" creationId="{25644CB9-348D-40D6-828C-FC20DE0D0B80}"/>
          </ac:spMkLst>
        </pc:spChg>
        <pc:spChg chg="del">
          <ac:chgData name="Patrick Guzzle" userId="884768f2-71c1-47d7-aa5a-217043d882c0" providerId="ADAL" clId="{0FAE387A-B75E-4209-B50A-4477E6259EA9}" dt="2021-04-22T17:23:14.899" v="0" actId="700"/>
          <ac:spMkLst>
            <pc:docMk/>
            <pc:sldMk cId="1458871814" sldId="270"/>
            <ac:spMk id="4" creationId="{D43240D3-72C5-41E7-B6D4-BAAB9F5E63D8}"/>
          </ac:spMkLst>
        </pc:spChg>
        <pc:spChg chg="mod ord">
          <ac:chgData name="Patrick Guzzle" userId="884768f2-71c1-47d7-aa5a-217043d882c0" providerId="ADAL" clId="{0FAE387A-B75E-4209-B50A-4477E6259EA9}" dt="2021-04-22T17:23:14.899" v="0" actId="700"/>
          <ac:spMkLst>
            <pc:docMk/>
            <pc:sldMk cId="1458871814" sldId="270"/>
            <ac:spMk id="5" creationId="{BD2FA7E0-0056-40BF-89B6-1D190903AF6A}"/>
          </ac:spMkLst>
        </pc:spChg>
        <pc:spChg chg="add mod ord">
          <ac:chgData name="Patrick Guzzle" userId="884768f2-71c1-47d7-aa5a-217043d882c0" providerId="ADAL" clId="{0FAE387A-B75E-4209-B50A-4477E6259EA9}" dt="2021-04-22T17:23:29.906" v="43" actId="20577"/>
          <ac:spMkLst>
            <pc:docMk/>
            <pc:sldMk cId="1458871814" sldId="270"/>
            <ac:spMk id="6" creationId="{2722D2E9-1DB5-4C6B-BD2C-865B31569D72}"/>
          </ac:spMkLst>
        </pc:spChg>
        <pc:spChg chg="add mod ord">
          <ac:chgData name="Patrick Guzzle" userId="884768f2-71c1-47d7-aa5a-217043d882c0" providerId="ADAL" clId="{0FAE387A-B75E-4209-B50A-4477E6259EA9}" dt="2021-04-22T19:27:50.410" v="633" actId="255"/>
          <ac:spMkLst>
            <pc:docMk/>
            <pc:sldMk cId="1458871814" sldId="270"/>
            <ac:spMk id="7" creationId="{96C85EAF-83FF-41AF-8451-99D72AD10B46}"/>
          </ac:spMkLst>
        </pc:spChg>
      </pc:sldChg>
      <pc:sldChg chg="modSp new mod">
        <pc:chgData name="Patrick Guzzle" userId="884768f2-71c1-47d7-aa5a-217043d882c0" providerId="ADAL" clId="{0FAE387A-B75E-4209-B50A-4477E6259EA9}" dt="2021-04-22T17:24:34.911" v="81"/>
        <pc:sldMkLst>
          <pc:docMk/>
          <pc:sldMk cId="4171765634" sldId="271"/>
        </pc:sldMkLst>
        <pc:spChg chg="mod">
          <ac:chgData name="Patrick Guzzle" userId="884768f2-71c1-47d7-aa5a-217043d882c0" providerId="ADAL" clId="{0FAE387A-B75E-4209-B50A-4477E6259EA9}" dt="2021-04-22T17:24:21.840" v="80" actId="20577"/>
          <ac:spMkLst>
            <pc:docMk/>
            <pc:sldMk cId="4171765634" sldId="271"/>
            <ac:spMk id="2" creationId="{35773BD4-8261-4A53-9AD0-AE8FC1D22829}"/>
          </ac:spMkLst>
        </pc:spChg>
        <pc:spChg chg="mod">
          <ac:chgData name="Patrick Guzzle" userId="884768f2-71c1-47d7-aa5a-217043d882c0" providerId="ADAL" clId="{0FAE387A-B75E-4209-B50A-4477E6259EA9}" dt="2021-04-22T17:24:34.911" v="81"/>
          <ac:spMkLst>
            <pc:docMk/>
            <pc:sldMk cId="4171765634" sldId="271"/>
            <ac:spMk id="3" creationId="{86743F06-147E-43B5-83D4-A9D3F3BFFF55}"/>
          </ac:spMkLst>
        </pc:spChg>
      </pc:sldChg>
      <pc:sldChg chg="modSp new mod">
        <pc:chgData name="Patrick Guzzle" userId="884768f2-71c1-47d7-aa5a-217043d882c0" providerId="ADAL" clId="{0FAE387A-B75E-4209-B50A-4477E6259EA9}" dt="2021-04-22T17:25:01.138" v="90"/>
        <pc:sldMkLst>
          <pc:docMk/>
          <pc:sldMk cId="1215992877" sldId="272"/>
        </pc:sldMkLst>
        <pc:spChg chg="mod">
          <ac:chgData name="Patrick Guzzle" userId="884768f2-71c1-47d7-aa5a-217043d882c0" providerId="ADAL" clId="{0FAE387A-B75E-4209-B50A-4477E6259EA9}" dt="2021-04-22T17:24:47.185" v="89" actId="20577"/>
          <ac:spMkLst>
            <pc:docMk/>
            <pc:sldMk cId="1215992877" sldId="272"/>
            <ac:spMk id="2" creationId="{77B75394-F30F-4270-B7BC-F5319C9875E2}"/>
          </ac:spMkLst>
        </pc:spChg>
        <pc:spChg chg="mod">
          <ac:chgData name="Patrick Guzzle" userId="884768f2-71c1-47d7-aa5a-217043d882c0" providerId="ADAL" clId="{0FAE387A-B75E-4209-B50A-4477E6259EA9}" dt="2021-04-22T17:25:01.138" v="90"/>
          <ac:spMkLst>
            <pc:docMk/>
            <pc:sldMk cId="1215992877" sldId="272"/>
            <ac:spMk id="3" creationId="{1A80AE04-297A-4E93-B695-595A3B9ECB98}"/>
          </ac:spMkLst>
        </pc:spChg>
      </pc:sldChg>
      <pc:sldChg chg="modSp new mod">
        <pc:chgData name="Patrick Guzzle" userId="884768f2-71c1-47d7-aa5a-217043d882c0" providerId="ADAL" clId="{0FAE387A-B75E-4209-B50A-4477E6259EA9}" dt="2021-04-22T17:25:30.743" v="106"/>
        <pc:sldMkLst>
          <pc:docMk/>
          <pc:sldMk cId="4172980498" sldId="273"/>
        </pc:sldMkLst>
        <pc:spChg chg="mod">
          <ac:chgData name="Patrick Guzzle" userId="884768f2-71c1-47d7-aa5a-217043d882c0" providerId="ADAL" clId="{0FAE387A-B75E-4209-B50A-4477E6259EA9}" dt="2021-04-22T17:25:17.400" v="105" actId="20577"/>
          <ac:spMkLst>
            <pc:docMk/>
            <pc:sldMk cId="4172980498" sldId="273"/>
            <ac:spMk id="2" creationId="{68C53268-2E9B-4428-90DB-922DECA462B7}"/>
          </ac:spMkLst>
        </pc:spChg>
        <pc:spChg chg="mod">
          <ac:chgData name="Patrick Guzzle" userId="884768f2-71c1-47d7-aa5a-217043d882c0" providerId="ADAL" clId="{0FAE387A-B75E-4209-B50A-4477E6259EA9}" dt="2021-04-22T17:25:30.743" v="106"/>
          <ac:spMkLst>
            <pc:docMk/>
            <pc:sldMk cId="4172980498" sldId="273"/>
            <ac:spMk id="3" creationId="{75ADEB83-6A5F-48F5-8A29-FE5B8D9DA882}"/>
          </ac:spMkLst>
        </pc:spChg>
      </pc:sldChg>
      <pc:sldChg chg="modSp new mod">
        <pc:chgData name="Patrick Guzzle" userId="884768f2-71c1-47d7-aa5a-217043d882c0" providerId="ADAL" clId="{0FAE387A-B75E-4209-B50A-4477E6259EA9}" dt="2021-04-22T17:27:30.090" v="182" actId="20577"/>
        <pc:sldMkLst>
          <pc:docMk/>
          <pc:sldMk cId="2183606304" sldId="274"/>
        </pc:sldMkLst>
        <pc:spChg chg="mod">
          <ac:chgData name="Patrick Guzzle" userId="884768f2-71c1-47d7-aa5a-217043d882c0" providerId="ADAL" clId="{0FAE387A-B75E-4209-B50A-4477E6259EA9}" dt="2021-04-22T17:27:30.090" v="182" actId="20577"/>
          <ac:spMkLst>
            <pc:docMk/>
            <pc:sldMk cId="2183606304" sldId="274"/>
            <ac:spMk id="2" creationId="{36E15219-2772-4199-922C-35A480B5ABFA}"/>
          </ac:spMkLst>
        </pc:spChg>
        <pc:spChg chg="mod">
          <ac:chgData name="Patrick Guzzle" userId="884768f2-71c1-47d7-aa5a-217043d882c0" providerId="ADAL" clId="{0FAE387A-B75E-4209-B50A-4477E6259EA9}" dt="2021-04-22T17:27:22.444" v="181" actId="27636"/>
          <ac:spMkLst>
            <pc:docMk/>
            <pc:sldMk cId="2183606304" sldId="274"/>
            <ac:spMk id="3" creationId="{8BF42AA1-2D45-429C-9C33-C30C9C871497}"/>
          </ac:spMkLst>
        </pc:spChg>
      </pc:sldChg>
      <pc:sldChg chg="addSp delSp modSp new mod ord modClrScheme chgLayout">
        <pc:chgData name="Patrick Guzzle" userId="884768f2-71c1-47d7-aa5a-217043d882c0" providerId="ADAL" clId="{0FAE387A-B75E-4209-B50A-4477E6259EA9}" dt="2021-04-22T19:28:44.660" v="638" actId="20577"/>
        <pc:sldMkLst>
          <pc:docMk/>
          <pc:sldMk cId="948061889" sldId="275"/>
        </pc:sldMkLst>
        <pc:spChg chg="mod ord">
          <ac:chgData name="Patrick Guzzle" userId="884768f2-71c1-47d7-aa5a-217043d882c0" providerId="ADAL" clId="{0FAE387A-B75E-4209-B50A-4477E6259EA9}" dt="2021-04-22T17:29:07.995" v="232" actId="700"/>
          <ac:spMkLst>
            <pc:docMk/>
            <pc:sldMk cId="948061889" sldId="275"/>
            <ac:spMk id="2" creationId="{E17AC255-F19E-434B-9892-B7E8F77A5F61}"/>
          </ac:spMkLst>
        </pc:spChg>
        <pc:spChg chg="del mod ord">
          <ac:chgData name="Patrick Guzzle" userId="884768f2-71c1-47d7-aa5a-217043d882c0" providerId="ADAL" clId="{0FAE387A-B75E-4209-B50A-4477E6259EA9}" dt="2021-04-22T17:29:07.995" v="232" actId="700"/>
          <ac:spMkLst>
            <pc:docMk/>
            <pc:sldMk cId="948061889" sldId="275"/>
            <ac:spMk id="3" creationId="{8462875B-3F21-4E0D-B865-A63B038F646B}"/>
          </ac:spMkLst>
        </pc:spChg>
        <pc:spChg chg="mod ord">
          <ac:chgData name="Patrick Guzzle" userId="884768f2-71c1-47d7-aa5a-217043d882c0" providerId="ADAL" clId="{0FAE387A-B75E-4209-B50A-4477E6259EA9}" dt="2021-04-22T17:29:07.995" v="232" actId="700"/>
          <ac:spMkLst>
            <pc:docMk/>
            <pc:sldMk cId="948061889" sldId="275"/>
            <ac:spMk id="4" creationId="{42AE11A9-EA9B-43C9-A54B-686855D81894}"/>
          </ac:spMkLst>
        </pc:spChg>
        <pc:spChg chg="add mod ord">
          <ac:chgData name="Patrick Guzzle" userId="884768f2-71c1-47d7-aa5a-217043d882c0" providerId="ADAL" clId="{0FAE387A-B75E-4209-B50A-4477E6259EA9}" dt="2021-04-22T19:28:44.660" v="638" actId="20577"/>
          <ac:spMkLst>
            <pc:docMk/>
            <pc:sldMk cId="948061889" sldId="275"/>
            <ac:spMk id="5" creationId="{0FA55941-90C0-43DC-8A33-0BF3CAAFA3E5}"/>
          </ac:spMkLst>
        </pc:spChg>
        <pc:spChg chg="add mod ord">
          <ac:chgData name="Patrick Guzzle" userId="884768f2-71c1-47d7-aa5a-217043d882c0" providerId="ADAL" clId="{0FAE387A-B75E-4209-B50A-4477E6259EA9}" dt="2021-04-22T17:29:36.747" v="237"/>
          <ac:spMkLst>
            <pc:docMk/>
            <pc:sldMk cId="948061889" sldId="275"/>
            <ac:spMk id="6" creationId="{8D90A411-F92E-4B84-A323-E0F51466227A}"/>
          </ac:spMkLst>
        </pc:spChg>
      </pc:sldChg>
      <pc:sldChg chg="modSp new mod">
        <pc:chgData name="Patrick Guzzle" userId="884768f2-71c1-47d7-aa5a-217043d882c0" providerId="ADAL" clId="{0FAE387A-B75E-4209-B50A-4477E6259EA9}" dt="2021-04-22T17:31:16.970" v="327" actId="20577"/>
        <pc:sldMkLst>
          <pc:docMk/>
          <pc:sldMk cId="3257466099" sldId="276"/>
        </pc:sldMkLst>
        <pc:spChg chg="mod">
          <ac:chgData name="Patrick Guzzle" userId="884768f2-71c1-47d7-aa5a-217043d882c0" providerId="ADAL" clId="{0FAE387A-B75E-4209-B50A-4477E6259EA9}" dt="2021-04-22T17:30:19.589" v="277" actId="6549"/>
          <ac:spMkLst>
            <pc:docMk/>
            <pc:sldMk cId="3257466099" sldId="276"/>
            <ac:spMk id="2" creationId="{1B2D3D47-A620-419E-869D-319A496DEF80}"/>
          </ac:spMkLst>
        </pc:spChg>
        <pc:spChg chg="mod">
          <ac:chgData name="Patrick Guzzle" userId="884768f2-71c1-47d7-aa5a-217043d882c0" providerId="ADAL" clId="{0FAE387A-B75E-4209-B50A-4477E6259EA9}" dt="2021-04-22T17:31:01.181" v="300" actId="20577"/>
          <ac:spMkLst>
            <pc:docMk/>
            <pc:sldMk cId="3257466099" sldId="276"/>
            <ac:spMk id="3" creationId="{81CB08EE-3BB4-4369-88C4-89045C5DF220}"/>
          </ac:spMkLst>
        </pc:spChg>
        <pc:spChg chg="mod">
          <ac:chgData name="Patrick Guzzle" userId="884768f2-71c1-47d7-aa5a-217043d882c0" providerId="ADAL" clId="{0FAE387A-B75E-4209-B50A-4477E6259EA9}" dt="2021-04-22T17:31:16.970" v="327" actId="20577"/>
          <ac:spMkLst>
            <pc:docMk/>
            <pc:sldMk cId="3257466099" sldId="276"/>
            <ac:spMk id="4" creationId="{CB6D12E4-BAA6-40FD-9912-F1BFF58F6C9D}"/>
          </ac:spMkLst>
        </pc:spChg>
      </pc:sldChg>
      <pc:sldChg chg="addSp delSp modSp new mod modClrScheme chgLayout">
        <pc:chgData name="Patrick Guzzle" userId="884768f2-71c1-47d7-aa5a-217043d882c0" providerId="ADAL" clId="{0FAE387A-B75E-4209-B50A-4477E6259EA9}" dt="2021-04-22T19:29:23.284" v="643" actId="20577"/>
        <pc:sldMkLst>
          <pc:docMk/>
          <pc:sldMk cId="749113991" sldId="277"/>
        </pc:sldMkLst>
        <pc:spChg chg="del mod ord">
          <ac:chgData name="Patrick Guzzle" userId="884768f2-71c1-47d7-aa5a-217043d882c0" providerId="ADAL" clId="{0FAE387A-B75E-4209-B50A-4477E6259EA9}" dt="2021-04-22T17:31:44.941" v="329" actId="700"/>
          <ac:spMkLst>
            <pc:docMk/>
            <pc:sldMk cId="749113991" sldId="277"/>
            <ac:spMk id="2" creationId="{918B14B0-C467-4A0E-B705-27A796757303}"/>
          </ac:spMkLst>
        </pc:spChg>
        <pc:spChg chg="del mod ord">
          <ac:chgData name="Patrick Guzzle" userId="884768f2-71c1-47d7-aa5a-217043d882c0" providerId="ADAL" clId="{0FAE387A-B75E-4209-B50A-4477E6259EA9}" dt="2021-04-22T17:31:44.941" v="329" actId="700"/>
          <ac:spMkLst>
            <pc:docMk/>
            <pc:sldMk cId="749113991" sldId="277"/>
            <ac:spMk id="3" creationId="{B8BF509D-7F35-4E89-9919-167CDD70C3A1}"/>
          </ac:spMkLst>
        </pc:spChg>
        <pc:spChg chg="del">
          <ac:chgData name="Patrick Guzzle" userId="884768f2-71c1-47d7-aa5a-217043d882c0" providerId="ADAL" clId="{0FAE387A-B75E-4209-B50A-4477E6259EA9}" dt="2021-04-22T17:31:44.941" v="329" actId="700"/>
          <ac:spMkLst>
            <pc:docMk/>
            <pc:sldMk cId="749113991" sldId="277"/>
            <ac:spMk id="4" creationId="{8B8BB0CA-EBC5-4A83-ACE6-6E46D0C2BA22}"/>
          </ac:spMkLst>
        </pc:spChg>
        <pc:spChg chg="mod ord">
          <ac:chgData name="Patrick Guzzle" userId="884768f2-71c1-47d7-aa5a-217043d882c0" providerId="ADAL" clId="{0FAE387A-B75E-4209-B50A-4477E6259EA9}" dt="2021-04-22T17:31:44.941" v="329" actId="700"/>
          <ac:spMkLst>
            <pc:docMk/>
            <pc:sldMk cId="749113991" sldId="277"/>
            <ac:spMk id="5" creationId="{BF194081-D894-42DA-BCFD-B3C5DE9551AD}"/>
          </ac:spMkLst>
        </pc:spChg>
        <pc:spChg chg="add mod ord">
          <ac:chgData name="Patrick Guzzle" userId="884768f2-71c1-47d7-aa5a-217043d882c0" providerId="ADAL" clId="{0FAE387A-B75E-4209-B50A-4477E6259EA9}" dt="2021-04-22T17:31:54.786" v="381" actId="20577"/>
          <ac:spMkLst>
            <pc:docMk/>
            <pc:sldMk cId="749113991" sldId="277"/>
            <ac:spMk id="6" creationId="{17DE6DF7-BB1A-4ABC-AF29-7DC66EC596AE}"/>
          </ac:spMkLst>
        </pc:spChg>
        <pc:spChg chg="add mod ord">
          <ac:chgData name="Patrick Guzzle" userId="884768f2-71c1-47d7-aa5a-217043d882c0" providerId="ADAL" clId="{0FAE387A-B75E-4209-B50A-4477E6259EA9}" dt="2021-04-22T19:29:23.284" v="643" actId="20577"/>
          <ac:spMkLst>
            <pc:docMk/>
            <pc:sldMk cId="749113991" sldId="277"/>
            <ac:spMk id="7" creationId="{FEB28302-BB6A-4B8F-9C18-843003146C0A}"/>
          </ac:spMkLst>
        </pc:spChg>
      </pc:sldChg>
      <pc:sldChg chg="new del">
        <pc:chgData name="Patrick Guzzle" userId="884768f2-71c1-47d7-aa5a-217043d882c0" providerId="ADAL" clId="{0FAE387A-B75E-4209-B50A-4477E6259EA9}" dt="2021-04-22T17:45:10.656" v="573" actId="2696"/>
        <pc:sldMkLst>
          <pc:docMk/>
          <pc:sldMk cId="2557544479" sldId="278"/>
        </pc:sldMkLst>
      </pc:sldChg>
      <pc:sldChg chg="new del">
        <pc:chgData name="Patrick Guzzle" userId="884768f2-71c1-47d7-aa5a-217043d882c0" providerId="ADAL" clId="{0FAE387A-B75E-4209-B50A-4477E6259EA9}" dt="2021-04-22T17:45:15.797" v="575" actId="2696"/>
        <pc:sldMkLst>
          <pc:docMk/>
          <pc:sldMk cId="1440948196" sldId="279"/>
        </pc:sldMkLst>
      </pc:sldChg>
      <pc:sldChg chg="new del">
        <pc:chgData name="Patrick Guzzle" userId="884768f2-71c1-47d7-aa5a-217043d882c0" providerId="ADAL" clId="{0FAE387A-B75E-4209-B50A-4477E6259EA9}" dt="2021-04-22T17:45:13.601" v="574" actId="2696"/>
        <pc:sldMkLst>
          <pc:docMk/>
          <pc:sldMk cId="14153024" sldId="280"/>
        </pc:sldMkLst>
      </pc:sldChg>
      <pc:sldChg chg="modSp del mod">
        <pc:chgData name="Patrick Guzzle" userId="884768f2-71c1-47d7-aa5a-217043d882c0" providerId="ADAL" clId="{0FAE387A-B75E-4209-B50A-4477E6259EA9}" dt="2021-04-22T17:45:07.228" v="572" actId="2696"/>
        <pc:sldMkLst>
          <pc:docMk/>
          <pc:sldMk cId="1707927864" sldId="887"/>
        </pc:sldMkLst>
        <pc:spChg chg="mod">
          <ac:chgData name="Patrick Guzzle" userId="884768f2-71c1-47d7-aa5a-217043d882c0" providerId="ADAL" clId="{0FAE387A-B75E-4209-B50A-4477E6259EA9}" dt="2021-04-22T17:41:23.274" v="439" actId="27636"/>
          <ac:spMkLst>
            <pc:docMk/>
            <pc:sldMk cId="1707927864" sldId="887"/>
            <ac:spMk id="11" creationId="{DF53BA78-2D46-44CD-9C04-F7D8AE7D715E}"/>
          </ac:spMkLst>
        </pc:spChg>
      </pc:sldChg>
      <pc:sldChg chg="del">
        <pc:chgData name="Patrick Guzzle" userId="884768f2-71c1-47d7-aa5a-217043d882c0" providerId="ADAL" clId="{0FAE387A-B75E-4209-B50A-4477E6259EA9}" dt="2021-04-22T17:42:29.975" v="480" actId="2696"/>
        <pc:sldMkLst>
          <pc:docMk/>
          <pc:sldMk cId="3009922875" sldId="891"/>
        </pc:sldMkLst>
      </pc:sldChg>
      <pc:sldChg chg="del">
        <pc:chgData name="Patrick Guzzle" userId="884768f2-71c1-47d7-aa5a-217043d882c0" providerId="ADAL" clId="{0FAE387A-B75E-4209-B50A-4477E6259EA9}" dt="2021-04-22T17:43:39.527" v="511" actId="2696"/>
        <pc:sldMkLst>
          <pc:docMk/>
          <pc:sldMk cId="1054491932" sldId="892"/>
        </pc:sldMkLst>
      </pc:sldChg>
      <pc:sldChg chg="del">
        <pc:chgData name="Patrick Guzzle" userId="884768f2-71c1-47d7-aa5a-217043d882c0" providerId="ADAL" clId="{0FAE387A-B75E-4209-B50A-4477E6259EA9}" dt="2021-04-22T17:44:24.153" v="552" actId="2696"/>
        <pc:sldMkLst>
          <pc:docMk/>
          <pc:sldMk cId="629128646" sldId="893"/>
        </pc:sldMkLst>
      </pc:sldChg>
      <pc:sldChg chg="addSp delSp modSp new mod modClrScheme chgLayout">
        <pc:chgData name="Patrick Guzzle" userId="884768f2-71c1-47d7-aa5a-217043d882c0" providerId="ADAL" clId="{0FAE387A-B75E-4209-B50A-4477E6259EA9}" dt="2021-04-22T17:42:20.621" v="479" actId="1076"/>
        <pc:sldMkLst>
          <pc:docMk/>
          <pc:sldMk cId="3065646976" sldId="894"/>
        </pc:sldMkLst>
        <pc:spChg chg="del mod ord">
          <ac:chgData name="Patrick Guzzle" userId="884768f2-71c1-47d7-aa5a-217043d882c0" providerId="ADAL" clId="{0FAE387A-B75E-4209-B50A-4477E6259EA9}" dt="2021-04-22T17:41:59.488" v="441" actId="700"/>
          <ac:spMkLst>
            <pc:docMk/>
            <pc:sldMk cId="3065646976" sldId="894"/>
            <ac:spMk id="2" creationId="{16B5EE8A-05D5-4D3B-B7F0-D000E5163559}"/>
          </ac:spMkLst>
        </pc:spChg>
        <pc:spChg chg="del mod ord">
          <ac:chgData name="Patrick Guzzle" userId="884768f2-71c1-47d7-aa5a-217043d882c0" providerId="ADAL" clId="{0FAE387A-B75E-4209-B50A-4477E6259EA9}" dt="2021-04-22T17:41:59.488" v="441" actId="700"/>
          <ac:spMkLst>
            <pc:docMk/>
            <pc:sldMk cId="3065646976" sldId="894"/>
            <ac:spMk id="3" creationId="{B46A6FAC-48F1-458C-9B24-10FA80DD8928}"/>
          </ac:spMkLst>
        </pc:spChg>
        <pc:spChg chg="del">
          <ac:chgData name="Patrick Guzzle" userId="884768f2-71c1-47d7-aa5a-217043d882c0" providerId="ADAL" clId="{0FAE387A-B75E-4209-B50A-4477E6259EA9}" dt="2021-04-22T17:41:59.488" v="441" actId="700"/>
          <ac:spMkLst>
            <pc:docMk/>
            <pc:sldMk cId="3065646976" sldId="894"/>
            <ac:spMk id="4" creationId="{5032AB23-8B02-4E48-85A6-F84CD5BB7459}"/>
          </ac:spMkLst>
        </pc:spChg>
        <pc:spChg chg="mod ord">
          <ac:chgData name="Patrick Guzzle" userId="884768f2-71c1-47d7-aa5a-217043d882c0" providerId="ADAL" clId="{0FAE387A-B75E-4209-B50A-4477E6259EA9}" dt="2021-04-22T17:41:59.488" v="441" actId="700"/>
          <ac:spMkLst>
            <pc:docMk/>
            <pc:sldMk cId="3065646976" sldId="894"/>
            <ac:spMk id="5" creationId="{0482D6B7-CC45-4F5C-9B6E-1902CB5E6D39}"/>
          </ac:spMkLst>
        </pc:spChg>
        <pc:spChg chg="add mod ord">
          <ac:chgData name="Patrick Guzzle" userId="884768f2-71c1-47d7-aa5a-217043d882c0" providerId="ADAL" clId="{0FAE387A-B75E-4209-B50A-4477E6259EA9}" dt="2021-04-22T17:42:09.224" v="477" actId="20577"/>
          <ac:spMkLst>
            <pc:docMk/>
            <pc:sldMk cId="3065646976" sldId="894"/>
            <ac:spMk id="6" creationId="{DF4D0350-0E55-4DB4-BD16-86B8695080DB}"/>
          </ac:spMkLst>
        </pc:spChg>
        <pc:spChg chg="add del mod ord">
          <ac:chgData name="Patrick Guzzle" userId="884768f2-71c1-47d7-aa5a-217043d882c0" providerId="ADAL" clId="{0FAE387A-B75E-4209-B50A-4477E6259EA9}" dt="2021-04-22T17:42:18.421" v="478"/>
          <ac:spMkLst>
            <pc:docMk/>
            <pc:sldMk cId="3065646976" sldId="894"/>
            <ac:spMk id="7" creationId="{9417FDE4-B42C-4890-8D34-21FFF1A7EFA4}"/>
          </ac:spMkLst>
        </pc:spChg>
        <pc:picChg chg="add mod">
          <ac:chgData name="Patrick Guzzle" userId="884768f2-71c1-47d7-aa5a-217043d882c0" providerId="ADAL" clId="{0FAE387A-B75E-4209-B50A-4477E6259EA9}" dt="2021-04-22T17:42:20.621" v="479" actId="1076"/>
          <ac:picMkLst>
            <pc:docMk/>
            <pc:sldMk cId="3065646976" sldId="894"/>
            <ac:picMk id="8" creationId="{C3225E5F-A1D3-4EA7-AF96-F69D2D7A02F0}"/>
          </ac:picMkLst>
        </pc:picChg>
      </pc:sldChg>
      <pc:sldChg chg="addSp delSp modSp new mod">
        <pc:chgData name="Patrick Guzzle" userId="884768f2-71c1-47d7-aa5a-217043d882c0" providerId="ADAL" clId="{0FAE387A-B75E-4209-B50A-4477E6259EA9}" dt="2021-04-22T17:55:17.399" v="606" actId="21"/>
        <pc:sldMkLst>
          <pc:docMk/>
          <pc:sldMk cId="622153875" sldId="895"/>
        </pc:sldMkLst>
        <pc:spChg chg="mod">
          <ac:chgData name="Patrick Guzzle" userId="884768f2-71c1-47d7-aa5a-217043d882c0" providerId="ADAL" clId="{0FAE387A-B75E-4209-B50A-4477E6259EA9}" dt="2021-04-22T17:42:42.144" v="508" actId="20577"/>
          <ac:spMkLst>
            <pc:docMk/>
            <pc:sldMk cId="622153875" sldId="895"/>
            <ac:spMk id="2" creationId="{91D04875-8DA0-486C-A655-67008F698C70}"/>
          </ac:spMkLst>
        </pc:spChg>
        <pc:spChg chg="del">
          <ac:chgData name="Patrick Guzzle" userId="884768f2-71c1-47d7-aa5a-217043d882c0" providerId="ADAL" clId="{0FAE387A-B75E-4209-B50A-4477E6259EA9}" dt="2021-04-22T17:43:16.511" v="509"/>
          <ac:spMkLst>
            <pc:docMk/>
            <pc:sldMk cId="622153875" sldId="895"/>
            <ac:spMk id="3" creationId="{3A164FB5-E86C-4F73-A24C-B2D868926E79}"/>
          </ac:spMkLst>
        </pc:spChg>
        <pc:spChg chg="add del">
          <ac:chgData name="Patrick Guzzle" userId="884768f2-71c1-47d7-aa5a-217043d882c0" providerId="ADAL" clId="{0FAE387A-B75E-4209-B50A-4477E6259EA9}" dt="2021-04-22T17:55:17.399" v="606" actId="21"/>
          <ac:spMkLst>
            <pc:docMk/>
            <pc:sldMk cId="622153875" sldId="895"/>
            <ac:spMk id="6" creationId="{4840131B-53F6-43BF-8990-218F7AA90FFF}"/>
          </ac:spMkLst>
        </pc:spChg>
        <pc:picChg chg="add mod">
          <ac:chgData name="Patrick Guzzle" userId="884768f2-71c1-47d7-aa5a-217043d882c0" providerId="ADAL" clId="{0FAE387A-B75E-4209-B50A-4477E6259EA9}" dt="2021-04-22T17:43:20.083" v="510" actId="1076"/>
          <ac:picMkLst>
            <pc:docMk/>
            <pc:sldMk cId="622153875" sldId="895"/>
            <ac:picMk id="5" creationId="{86661A2B-29CA-4798-9867-E42A9DCABC4B}"/>
          </ac:picMkLst>
        </pc:picChg>
      </pc:sldChg>
      <pc:sldChg chg="addSp delSp modSp new mod ord">
        <pc:chgData name="Patrick Guzzle" userId="884768f2-71c1-47d7-aa5a-217043d882c0" providerId="ADAL" clId="{0FAE387A-B75E-4209-B50A-4477E6259EA9}" dt="2021-04-22T17:55:46.704" v="609"/>
        <pc:sldMkLst>
          <pc:docMk/>
          <pc:sldMk cId="4269056024" sldId="896"/>
        </pc:sldMkLst>
        <pc:spChg chg="mod">
          <ac:chgData name="Patrick Guzzle" userId="884768f2-71c1-47d7-aa5a-217043d882c0" providerId="ADAL" clId="{0FAE387A-B75E-4209-B50A-4477E6259EA9}" dt="2021-04-22T17:44:02.723" v="550" actId="20577"/>
          <ac:spMkLst>
            <pc:docMk/>
            <pc:sldMk cId="4269056024" sldId="896"/>
            <ac:spMk id="2" creationId="{BF605CCC-B392-4EB2-870D-D333AE23A097}"/>
          </ac:spMkLst>
        </pc:spChg>
        <pc:spChg chg="del">
          <ac:chgData name="Patrick Guzzle" userId="884768f2-71c1-47d7-aa5a-217043d882c0" providerId="ADAL" clId="{0FAE387A-B75E-4209-B50A-4477E6259EA9}" dt="2021-04-22T17:44:13.847" v="551"/>
          <ac:spMkLst>
            <pc:docMk/>
            <pc:sldMk cId="4269056024" sldId="896"/>
            <ac:spMk id="3" creationId="{72B0AC92-3F3B-4E46-B285-B01FF0C31FA1}"/>
          </ac:spMkLst>
        </pc:spChg>
        <pc:picChg chg="add mod">
          <ac:chgData name="Patrick Guzzle" userId="884768f2-71c1-47d7-aa5a-217043d882c0" providerId="ADAL" clId="{0FAE387A-B75E-4209-B50A-4477E6259EA9}" dt="2021-04-22T17:44:13.847" v="551"/>
          <ac:picMkLst>
            <pc:docMk/>
            <pc:sldMk cId="4269056024" sldId="896"/>
            <ac:picMk id="5" creationId="{B014AAD5-79E1-402D-B1AF-A9952C5D913E}"/>
          </ac:picMkLst>
        </pc:picChg>
      </pc:sldChg>
      <pc:sldChg chg="addSp delSp modSp new mod modClrScheme chgLayout">
        <pc:chgData name="Patrick Guzzle" userId="884768f2-71c1-47d7-aa5a-217043d882c0" providerId="ADAL" clId="{0FAE387A-B75E-4209-B50A-4477E6259EA9}" dt="2021-04-22T17:45:02.004" v="571"/>
        <pc:sldMkLst>
          <pc:docMk/>
          <pc:sldMk cId="3377433246" sldId="897"/>
        </pc:sldMkLst>
        <pc:spChg chg="mod ord">
          <ac:chgData name="Patrick Guzzle" userId="884768f2-71c1-47d7-aa5a-217043d882c0" providerId="ADAL" clId="{0FAE387A-B75E-4209-B50A-4477E6259EA9}" dt="2021-04-22T17:44:50.747" v="567" actId="700"/>
          <ac:spMkLst>
            <pc:docMk/>
            <pc:sldMk cId="3377433246" sldId="897"/>
            <ac:spMk id="2" creationId="{C6DC0BB7-6719-4D3D-98F0-74335785BD75}"/>
          </ac:spMkLst>
        </pc:spChg>
        <pc:spChg chg="del mod ord">
          <ac:chgData name="Patrick Guzzle" userId="884768f2-71c1-47d7-aa5a-217043d882c0" providerId="ADAL" clId="{0FAE387A-B75E-4209-B50A-4477E6259EA9}" dt="2021-04-22T17:44:50.747" v="567" actId="700"/>
          <ac:spMkLst>
            <pc:docMk/>
            <pc:sldMk cId="3377433246" sldId="897"/>
            <ac:spMk id="3" creationId="{8EA828DF-929E-4C60-A377-58D677BD6D23}"/>
          </ac:spMkLst>
        </pc:spChg>
        <pc:spChg chg="mod ord">
          <ac:chgData name="Patrick Guzzle" userId="884768f2-71c1-47d7-aa5a-217043d882c0" providerId="ADAL" clId="{0FAE387A-B75E-4209-B50A-4477E6259EA9}" dt="2021-04-22T17:44:50.747" v="567" actId="700"/>
          <ac:spMkLst>
            <pc:docMk/>
            <pc:sldMk cId="3377433246" sldId="897"/>
            <ac:spMk id="4" creationId="{FDC988C8-29FA-427C-A065-E6C1288D3D2B}"/>
          </ac:spMkLst>
        </pc:spChg>
        <pc:spChg chg="add mod ord">
          <ac:chgData name="Patrick Guzzle" userId="884768f2-71c1-47d7-aa5a-217043d882c0" providerId="ADAL" clId="{0FAE387A-B75E-4209-B50A-4477E6259EA9}" dt="2021-04-22T17:44:53.806" v="570" actId="27636"/>
          <ac:spMkLst>
            <pc:docMk/>
            <pc:sldMk cId="3377433246" sldId="897"/>
            <ac:spMk id="5" creationId="{B3A996B9-4906-482C-8B13-4DFB6A55E356}"/>
          </ac:spMkLst>
        </pc:spChg>
        <pc:spChg chg="add del mod ord">
          <ac:chgData name="Patrick Guzzle" userId="884768f2-71c1-47d7-aa5a-217043d882c0" providerId="ADAL" clId="{0FAE387A-B75E-4209-B50A-4477E6259EA9}" dt="2021-04-22T17:45:02.004" v="571"/>
          <ac:spMkLst>
            <pc:docMk/>
            <pc:sldMk cId="3377433246" sldId="897"/>
            <ac:spMk id="6" creationId="{C6CFCC2F-B8D4-4C09-B643-90BE8522FA01}"/>
          </ac:spMkLst>
        </pc:spChg>
        <pc:picChg chg="add mod">
          <ac:chgData name="Patrick Guzzle" userId="884768f2-71c1-47d7-aa5a-217043d882c0" providerId="ADAL" clId="{0FAE387A-B75E-4209-B50A-4477E6259EA9}" dt="2021-04-22T17:45:02.004" v="571"/>
          <ac:picMkLst>
            <pc:docMk/>
            <pc:sldMk cId="3377433246" sldId="897"/>
            <ac:picMk id="7" creationId="{9C98D238-B657-4C58-A7EE-3F9C059CCC70}"/>
          </ac:picMkLst>
        </pc:picChg>
      </pc:sldChg>
      <pc:sldChg chg="addSp delSp modSp new mod ord">
        <pc:chgData name="Patrick Guzzle" userId="884768f2-71c1-47d7-aa5a-217043d882c0" providerId="ADAL" clId="{0FAE387A-B75E-4209-B50A-4477E6259EA9}" dt="2021-04-22T17:55:48.312" v="611"/>
        <pc:sldMkLst>
          <pc:docMk/>
          <pc:sldMk cId="3954586708" sldId="898"/>
        </pc:sldMkLst>
        <pc:spChg chg="mod">
          <ac:chgData name="Patrick Guzzle" userId="884768f2-71c1-47d7-aa5a-217043d882c0" providerId="ADAL" clId="{0FAE387A-B75E-4209-B50A-4477E6259EA9}" dt="2021-04-22T17:55:02.616" v="605" actId="5793"/>
          <ac:spMkLst>
            <pc:docMk/>
            <pc:sldMk cId="3954586708" sldId="898"/>
            <ac:spMk id="2" creationId="{04A6B158-956E-4A7C-AD47-1F95BB5C799F}"/>
          </ac:spMkLst>
        </pc:spChg>
        <pc:spChg chg="del">
          <ac:chgData name="Patrick Guzzle" userId="884768f2-71c1-47d7-aa5a-217043d882c0" providerId="ADAL" clId="{0FAE387A-B75E-4209-B50A-4477E6259EA9}" dt="2021-04-22T17:55:21.772" v="607"/>
          <ac:spMkLst>
            <pc:docMk/>
            <pc:sldMk cId="3954586708" sldId="898"/>
            <ac:spMk id="3" creationId="{F10AAB3E-327C-477D-9D45-E37A34AABC4A}"/>
          </ac:spMkLst>
        </pc:spChg>
        <pc:spChg chg="add mod">
          <ac:chgData name="Patrick Guzzle" userId="884768f2-71c1-47d7-aa5a-217043d882c0" providerId="ADAL" clId="{0FAE387A-B75E-4209-B50A-4477E6259EA9}" dt="2021-04-22T17:55:21.772" v="607"/>
          <ac:spMkLst>
            <pc:docMk/>
            <pc:sldMk cId="3954586708" sldId="898"/>
            <ac:spMk id="5" creationId="{AFEBC2D2-EB28-49BC-93F3-F58BEA765103}"/>
          </ac:spMkLst>
        </pc:spChg>
      </pc:sldChg>
      <pc:sldChg chg="addSp delSp modSp new mod modClrScheme chgLayout">
        <pc:chgData name="Patrick Guzzle" userId="884768f2-71c1-47d7-aa5a-217043d882c0" providerId="ADAL" clId="{0FAE387A-B75E-4209-B50A-4477E6259EA9}" dt="2021-04-22T22:20:22.863" v="1076" actId="1076"/>
        <pc:sldMkLst>
          <pc:docMk/>
          <pc:sldMk cId="2955514407" sldId="899"/>
        </pc:sldMkLst>
        <pc:spChg chg="add del mod ord">
          <ac:chgData name="Patrick Guzzle" userId="884768f2-71c1-47d7-aa5a-217043d882c0" providerId="ADAL" clId="{0FAE387A-B75E-4209-B50A-4477E6259EA9}" dt="2021-04-22T22:20:20.266" v="1075"/>
          <ac:spMkLst>
            <pc:docMk/>
            <pc:sldMk cId="2955514407" sldId="899"/>
            <ac:spMk id="2" creationId="{1FB17DEF-FA66-4B74-BE6F-37A0F08F78AA}"/>
          </ac:spMkLst>
        </pc:spChg>
        <pc:spChg chg="del mod ord">
          <ac:chgData name="Patrick Guzzle" userId="884768f2-71c1-47d7-aa5a-217043d882c0" providerId="ADAL" clId="{0FAE387A-B75E-4209-B50A-4477E6259EA9}" dt="2021-04-22T19:40:40.261" v="811" actId="700"/>
          <ac:spMkLst>
            <pc:docMk/>
            <pc:sldMk cId="2955514407" sldId="899"/>
            <ac:spMk id="2" creationId="{683C758C-E5E4-4285-AECB-A2244F2CC301}"/>
          </ac:spMkLst>
        </pc:spChg>
        <pc:spChg chg="del mod ord">
          <ac:chgData name="Patrick Guzzle" userId="884768f2-71c1-47d7-aa5a-217043d882c0" providerId="ADAL" clId="{0FAE387A-B75E-4209-B50A-4477E6259EA9}" dt="2021-04-22T19:40:40.261" v="811" actId="700"/>
          <ac:spMkLst>
            <pc:docMk/>
            <pc:sldMk cId="2955514407" sldId="899"/>
            <ac:spMk id="3" creationId="{1D990C87-C63B-42DE-AF9A-2438FEF36A79}"/>
          </ac:spMkLst>
        </pc:spChg>
        <pc:spChg chg="del">
          <ac:chgData name="Patrick Guzzle" userId="884768f2-71c1-47d7-aa5a-217043d882c0" providerId="ADAL" clId="{0FAE387A-B75E-4209-B50A-4477E6259EA9}" dt="2021-04-22T19:40:40.261" v="811" actId="700"/>
          <ac:spMkLst>
            <pc:docMk/>
            <pc:sldMk cId="2955514407" sldId="899"/>
            <ac:spMk id="4" creationId="{FA8CBE25-6D62-45C0-A7C4-20862F79263E}"/>
          </ac:spMkLst>
        </pc:spChg>
        <pc:spChg chg="mod ord">
          <ac:chgData name="Patrick Guzzle" userId="884768f2-71c1-47d7-aa5a-217043d882c0" providerId="ADAL" clId="{0FAE387A-B75E-4209-B50A-4477E6259EA9}" dt="2021-04-22T22:19:44.524" v="1074" actId="700"/>
          <ac:spMkLst>
            <pc:docMk/>
            <pc:sldMk cId="2955514407" sldId="899"/>
            <ac:spMk id="5" creationId="{7B0DC857-3431-444A-9318-036B51B495C6}"/>
          </ac:spMkLst>
        </pc:spChg>
        <pc:spChg chg="add mod ord">
          <ac:chgData name="Patrick Guzzle" userId="884768f2-71c1-47d7-aa5a-217043d882c0" providerId="ADAL" clId="{0FAE387A-B75E-4209-B50A-4477E6259EA9}" dt="2021-04-22T22:19:44.524" v="1074" actId="700"/>
          <ac:spMkLst>
            <pc:docMk/>
            <pc:sldMk cId="2955514407" sldId="899"/>
            <ac:spMk id="6" creationId="{91FA10FB-557B-4A67-8D39-A5E437040EFE}"/>
          </ac:spMkLst>
        </pc:spChg>
        <pc:spChg chg="add mod ord">
          <ac:chgData name="Patrick Guzzle" userId="884768f2-71c1-47d7-aa5a-217043d882c0" providerId="ADAL" clId="{0FAE387A-B75E-4209-B50A-4477E6259EA9}" dt="2021-04-22T22:19:44.524" v="1074" actId="700"/>
          <ac:spMkLst>
            <pc:docMk/>
            <pc:sldMk cId="2955514407" sldId="899"/>
            <ac:spMk id="7" creationId="{17FFB786-5DE3-4987-AD44-F36006E8B03A}"/>
          </ac:spMkLst>
        </pc:spChg>
        <pc:picChg chg="add mod">
          <ac:chgData name="Patrick Guzzle" userId="884768f2-71c1-47d7-aa5a-217043d882c0" providerId="ADAL" clId="{0FAE387A-B75E-4209-B50A-4477E6259EA9}" dt="2021-04-22T22:20:22.863" v="1076" actId="1076"/>
          <ac:picMkLst>
            <pc:docMk/>
            <pc:sldMk cId="2955514407" sldId="899"/>
            <ac:picMk id="1026" creationId="{541F63D8-DC79-4DCC-96F8-4FDD5C776331}"/>
          </ac:picMkLst>
        </pc:picChg>
      </pc:sldChg>
      <pc:sldChg chg="modSp new mod">
        <pc:chgData name="Patrick Guzzle" userId="884768f2-71c1-47d7-aa5a-217043d882c0" providerId="ADAL" clId="{0FAE387A-B75E-4209-B50A-4477E6259EA9}" dt="2021-04-23T14:39:55.409" v="1447" actId="20577"/>
        <pc:sldMkLst>
          <pc:docMk/>
          <pc:sldMk cId="2641776439" sldId="900"/>
        </pc:sldMkLst>
        <pc:spChg chg="mod">
          <ac:chgData name="Patrick Guzzle" userId="884768f2-71c1-47d7-aa5a-217043d882c0" providerId="ADAL" clId="{0FAE387A-B75E-4209-B50A-4477E6259EA9}" dt="2021-04-23T14:38:14.077" v="1098" actId="20577"/>
          <ac:spMkLst>
            <pc:docMk/>
            <pc:sldMk cId="2641776439" sldId="900"/>
            <ac:spMk id="2" creationId="{F65B0F5E-2073-4F49-AE3A-4CC176AF24AC}"/>
          </ac:spMkLst>
        </pc:spChg>
        <pc:spChg chg="mod">
          <ac:chgData name="Patrick Guzzle" userId="884768f2-71c1-47d7-aa5a-217043d882c0" providerId="ADAL" clId="{0FAE387A-B75E-4209-B50A-4477E6259EA9}" dt="2021-04-23T14:39:55.409" v="1447" actId="20577"/>
          <ac:spMkLst>
            <pc:docMk/>
            <pc:sldMk cId="2641776439" sldId="900"/>
            <ac:spMk id="3" creationId="{3EBA4031-FC1E-4BAC-8401-D75653DEC178}"/>
          </ac:spMkLst>
        </pc:spChg>
      </pc:sldChg>
      <pc:sldChg chg="addSp delSp modSp new mod modClrScheme chgLayout">
        <pc:chgData name="Patrick Guzzle" userId="884768f2-71c1-47d7-aa5a-217043d882c0" providerId="ADAL" clId="{0FAE387A-B75E-4209-B50A-4477E6259EA9}" dt="2021-04-23T15:47:34.613" v="1805" actId="20577"/>
        <pc:sldMkLst>
          <pc:docMk/>
          <pc:sldMk cId="710714884" sldId="901"/>
        </pc:sldMkLst>
        <pc:spChg chg="mod ord">
          <ac:chgData name="Patrick Guzzle" userId="884768f2-71c1-47d7-aa5a-217043d882c0" providerId="ADAL" clId="{0FAE387A-B75E-4209-B50A-4477E6259EA9}" dt="2021-04-23T14:43:03.041" v="1555" actId="700"/>
          <ac:spMkLst>
            <pc:docMk/>
            <pc:sldMk cId="710714884" sldId="901"/>
            <ac:spMk id="2" creationId="{0E5E6B68-4219-4E26-B21B-F950370EB458}"/>
          </ac:spMkLst>
        </pc:spChg>
        <pc:spChg chg="del mod ord">
          <ac:chgData name="Patrick Guzzle" userId="884768f2-71c1-47d7-aa5a-217043d882c0" providerId="ADAL" clId="{0FAE387A-B75E-4209-B50A-4477E6259EA9}" dt="2021-04-23T14:43:03.041" v="1555" actId="700"/>
          <ac:spMkLst>
            <pc:docMk/>
            <pc:sldMk cId="710714884" sldId="901"/>
            <ac:spMk id="3" creationId="{9A8E9A03-40F5-4335-96E5-6A0BC41A3ABA}"/>
          </ac:spMkLst>
        </pc:spChg>
        <pc:spChg chg="mod ord">
          <ac:chgData name="Patrick Guzzle" userId="884768f2-71c1-47d7-aa5a-217043d882c0" providerId="ADAL" clId="{0FAE387A-B75E-4209-B50A-4477E6259EA9}" dt="2021-04-23T14:43:03.041" v="1555" actId="700"/>
          <ac:spMkLst>
            <pc:docMk/>
            <pc:sldMk cId="710714884" sldId="901"/>
            <ac:spMk id="4" creationId="{49CC2D82-944F-4F10-8E47-6F734DD2E219}"/>
          </ac:spMkLst>
        </pc:spChg>
        <pc:spChg chg="add mod ord">
          <ac:chgData name="Patrick Guzzle" userId="884768f2-71c1-47d7-aa5a-217043d882c0" providerId="ADAL" clId="{0FAE387A-B75E-4209-B50A-4477E6259EA9}" dt="2021-04-23T15:47:34.613" v="1805" actId="20577"/>
          <ac:spMkLst>
            <pc:docMk/>
            <pc:sldMk cId="710714884" sldId="901"/>
            <ac:spMk id="5" creationId="{1FE3EB8B-ACB1-4C12-AC47-01553CF8E262}"/>
          </ac:spMkLst>
        </pc:spChg>
        <pc:spChg chg="add del mod ord">
          <ac:chgData name="Patrick Guzzle" userId="884768f2-71c1-47d7-aa5a-217043d882c0" providerId="ADAL" clId="{0FAE387A-B75E-4209-B50A-4477E6259EA9}" dt="2021-04-23T14:43:06.430" v="1556"/>
          <ac:spMkLst>
            <pc:docMk/>
            <pc:sldMk cId="710714884" sldId="901"/>
            <ac:spMk id="6" creationId="{42ACBFED-EA3C-45FB-91DC-CB9BB36C7E04}"/>
          </ac:spMkLst>
        </pc:spChg>
        <pc:picChg chg="add mod">
          <ac:chgData name="Patrick Guzzle" userId="884768f2-71c1-47d7-aa5a-217043d882c0" providerId="ADAL" clId="{0FAE387A-B75E-4209-B50A-4477E6259EA9}" dt="2021-04-23T14:48:56.771" v="1803" actId="1076"/>
          <ac:picMkLst>
            <pc:docMk/>
            <pc:sldMk cId="710714884" sldId="901"/>
            <ac:picMk id="8" creationId="{18DB5E10-015C-45A1-B1F2-8206BA2346E9}"/>
          </ac:picMkLst>
        </pc:picChg>
      </pc:sldChg>
      <pc:sldMasterChg chg="delSldLayout">
        <pc:chgData name="Patrick Guzzle" userId="884768f2-71c1-47d7-aa5a-217043d882c0" providerId="ADAL" clId="{0FAE387A-B75E-4209-B50A-4477E6259EA9}" dt="2021-04-22T17:45:07.228" v="572" actId="2696"/>
        <pc:sldMasterMkLst>
          <pc:docMk/>
          <pc:sldMasterMk cId="1760122053" sldId="2147483648"/>
        </pc:sldMasterMkLst>
        <pc:sldLayoutChg chg="del">
          <pc:chgData name="Patrick Guzzle" userId="884768f2-71c1-47d7-aa5a-217043d882c0" providerId="ADAL" clId="{0FAE387A-B75E-4209-B50A-4477E6259EA9}" dt="2021-04-22T17:44:24.153" v="552" actId="2696"/>
          <pc:sldLayoutMkLst>
            <pc:docMk/>
            <pc:sldMasterMk cId="1760122053" sldId="2147483648"/>
            <pc:sldLayoutMk cId="3525491281" sldId="2147483656"/>
          </pc:sldLayoutMkLst>
        </pc:sldLayoutChg>
        <pc:sldLayoutChg chg="del">
          <pc:chgData name="Patrick Guzzle" userId="884768f2-71c1-47d7-aa5a-217043d882c0" providerId="ADAL" clId="{0FAE387A-B75E-4209-B50A-4477E6259EA9}" dt="2021-04-22T17:45:07.228" v="572" actId="2696"/>
          <pc:sldLayoutMkLst>
            <pc:docMk/>
            <pc:sldMasterMk cId="1760122053" sldId="2147483648"/>
            <pc:sldLayoutMk cId="1269293534" sldId="2147483657"/>
          </pc:sldLayoutMkLst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FCBFC6-A7FB-4A3D-A9F8-0FBF28263261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15B5A98-167A-4D00-9647-6F39E507F281}">
      <dgm:prSet/>
      <dgm:spPr/>
      <dgm:t>
        <a:bodyPr/>
        <a:lstStyle/>
        <a:p>
          <a:r>
            <a:rPr lang="en-US"/>
            <a:t>Wash your hands</a:t>
          </a:r>
        </a:p>
      </dgm:t>
    </dgm:pt>
    <dgm:pt modelId="{EDFD4046-38A3-4F58-86B9-D6988980FCD8}" type="parTrans" cxnId="{A24CC1F1-EFAA-43F6-BEC8-EBAC0412C402}">
      <dgm:prSet/>
      <dgm:spPr/>
      <dgm:t>
        <a:bodyPr/>
        <a:lstStyle/>
        <a:p>
          <a:endParaRPr lang="en-US"/>
        </a:p>
      </dgm:t>
    </dgm:pt>
    <dgm:pt modelId="{174C451C-6E73-4CA2-B4EE-C365A96FBCBC}" type="sibTrans" cxnId="{A24CC1F1-EFAA-43F6-BEC8-EBAC0412C402}">
      <dgm:prSet/>
      <dgm:spPr/>
      <dgm:t>
        <a:bodyPr/>
        <a:lstStyle/>
        <a:p>
          <a:endParaRPr lang="en-US"/>
        </a:p>
      </dgm:t>
    </dgm:pt>
    <dgm:pt modelId="{BE62984C-1310-4A1E-AC02-0DFB22C79380}">
      <dgm:prSet/>
      <dgm:spPr/>
      <dgm:t>
        <a:bodyPr/>
        <a:lstStyle/>
        <a:p>
          <a:r>
            <a:rPr lang="en-US"/>
            <a:t>Don’t touch food with bare hands</a:t>
          </a:r>
        </a:p>
      </dgm:t>
    </dgm:pt>
    <dgm:pt modelId="{1AF6CB90-089B-4CDE-AEF3-67740F824107}" type="parTrans" cxnId="{A91522AC-B490-46FE-9163-D97EFF4B4DAA}">
      <dgm:prSet/>
      <dgm:spPr/>
      <dgm:t>
        <a:bodyPr/>
        <a:lstStyle/>
        <a:p>
          <a:endParaRPr lang="en-US"/>
        </a:p>
      </dgm:t>
    </dgm:pt>
    <dgm:pt modelId="{A025C012-5435-421C-AA21-C80F82E7BAD3}" type="sibTrans" cxnId="{A91522AC-B490-46FE-9163-D97EFF4B4DAA}">
      <dgm:prSet/>
      <dgm:spPr/>
      <dgm:t>
        <a:bodyPr/>
        <a:lstStyle/>
        <a:p>
          <a:endParaRPr lang="en-US"/>
        </a:p>
      </dgm:t>
    </dgm:pt>
    <dgm:pt modelId="{1B1FE944-4D87-4A23-A089-2C420EDF004F}">
      <dgm:prSet/>
      <dgm:spPr/>
      <dgm:t>
        <a:bodyPr/>
        <a:lstStyle/>
        <a:p>
          <a:r>
            <a:rPr lang="en-US"/>
            <a:t>Keep uniforms clean</a:t>
          </a:r>
        </a:p>
      </dgm:t>
    </dgm:pt>
    <dgm:pt modelId="{C4B695E2-6128-40AF-AF13-50C31A22E9C9}" type="parTrans" cxnId="{C192D14B-D422-4289-84C6-F97EFE18BFAD}">
      <dgm:prSet/>
      <dgm:spPr/>
      <dgm:t>
        <a:bodyPr/>
        <a:lstStyle/>
        <a:p>
          <a:endParaRPr lang="en-US"/>
        </a:p>
      </dgm:t>
    </dgm:pt>
    <dgm:pt modelId="{AE610DD2-809B-43B0-9BE3-FB272679C909}" type="sibTrans" cxnId="{C192D14B-D422-4289-84C6-F97EFE18BFAD}">
      <dgm:prSet/>
      <dgm:spPr/>
      <dgm:t>
        <a:bodyPr/>
        <a:lstStyle/>
        <a:p>
          <a:endParaRPr lang="en-US"/>
        </a:p>
      </dgm:t>
    </dgm:pt>
    <dgm:pt modelId="{CC095006-8C5A-45A5-AB00-541E87160A09}">
      <dgm:prSet/>
      <dgm:spPr/>
      <dgm:t>
        <a:bodyPr/>
        <a:lstStyle/>
        <a:p>
          <a:r>
            <a:rPr lang="en-US"/>
            <a:t>Wear appropriate accessories</a:t>
          </a:r>
        </a:p>
      </dgm:t>
    </dgm:pt>
    <dgm:pt modelId="{07E2C2D8-C3DE-4275-82E0-6F3EE471AF5F}" type="parTrans" cxnId="{A4A68015-3CFC-4A8E-A772-83321B7D46A4}">
      <dgm:prSet/>
      <dgm:spPr/>
      <dgm:t>
        <a:bodyPr/>
        <a:lstStyle/>
        <a:p>
          <a:endParaRPr lang="en-US"/>
        </a:p>
      </dgm:t>
    </dgm:pt>
    <dgm:pt modelId="{1F0020B0-AE55-49B2-8218-A306933A8524}" type="sibTrans" cxnId="{A4A68015-3CFC-4A8E-A772-83321B7D46A4}">
      <dgm:prSet/>
      <dgm:spPr/>
      <dgm:t>
        <a:bodyPr/>
        <a:lstStyle/>
        <a:p>
          <a:endParaRPr lang="en-US"/>
        </a:p>
      </dgm:t>
    </dgm:pt>
    <dgm:pt modelId="{E3E9E0CB-397F-47D6-B03C-0C86E33C3019}" type="pres">
      <dgm:prSet presAssocID="{6DFCBFC6-A7FB-4A3D-A9F8-0FBF28263261}" presName="root" presStyleCnt="0">
        <dgm:presLayoutVars>
          <dgm:dir/>
          <dgm:resizeHandles val="exact"/>
        </dgm:presLayoutVars>
      </dgm:prSet>
      <dgm:spPr/>
    </dgm:pt>
    <dgm:pt modelId="{E3B6D70F-9CCA-436A-B1F0-D9048DDC4943}" type="pres">
      <dgm:prSet presAssocID="{E15B5A98-167A-4D00-9647-6F39E507F281}" presName="compNode" presStyleCnt="0"/>
      <dgm:spPr/>
    </dgm:pt>
    <dgm:pt modelId="{1086E2AB-0C27-4C94-95B6-55D28A19EC3A}" type="pres">
      <dgm:prSet presAssocID="{E15B5A98-167A-4D00-9647-6F39E507F281}" presName="bgRect" presStyleLbl="bgShp" presStyleIdx="0" presStyleCnt="4"/>
      <dgm:spPr/>
    </dgm:pt>
    <dgm:pt modelId="{14BA21EA-7191-4197-A394-65800245BA36}" type="pres">
      <dgm:prSet presAssocID="{E15B5A98-167A-4D00-9647-6F39E507F281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ink"/>
        </a:ext>
      </dgm:extLst>
    </dgm:pt>
    <dgm:pt modelId="{56DDE7E1-27FA-469F-911A-772D16BE8880}" type="pres">
      <dgm:prSet presAssocID="{E15B5A98-167A-4D00-9647-6F39E507F281}" presName="spaceRect" presStyleCnt="0"/>
      <dgm:spPr/>
    </dgm:pt>
    <dgm:pt modelId="{F8428021-E13F-4575-AB6C-91899F87D836}" type="pres">
      <dgm:prSet presAssocID="{E15B5A98-167A-4D00-9647-6F39E507F281}" presName="parTx" presStyleLbl="revTx" presStyleIdx="0" presStyleCnt="4">
        <dgm:presLayoutVars>
          <dgm:chMax val="0"/>
          <dgm:chPref val="0"/>
        </dgm:presLayoutVars>
      </dgm:prSet>
      <dgm:spPr/>
    </dgm:pt>
    <dgm:pt modelId="{8B055185-58AB-4BAC-A9D1-746030AD86E1}" type="pres">
      <dgm:prSet presAssocID="{174C451C-6E73-4CA2-B4EE-C365A96FBCBC}" presName="sibTrans" presStyleCnt="0"/>
      <dgm:spPr/>
    </dgm:pt>
    <dgm:pt modelId="{9A6365AC-82CB-4734-80ED-13CCE52D1EA8}" type="pres">
      <dgm:prSet presAssocID="{BE62984C-1310-4A1E-AC02-0DFB22C79380}" presName="compNode" presStyleCnt="0"/>
      <dgm:spPr/>
    </dgm:pt>
    <dgm:pt modelId="{35C0F41E-E11E-4494-A18E-12D4446EAB94}" type="pres">
      <dgm:prSet presAssocID="{BE62984C-1310-4A1E-AC02-0DFB22C79380}" presName="bgRect" presStyleLbl="bgShp" presStyleIdx="1" presStyleCnt="4"/>
      <dgm:spPr/>
    </dgm:pt>
    <dgm:pt modelId="{F354A5C1-0403-4D94-8E8F-98A5A6E843DD}" type="pres">
      <dgm:prSet presAssocID="{BE62984C-1310-4A1E-AC02-0DFB22C7938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ised Hand"/>
        </a:ext>
      </dgm:extLst>
    </dgm:pt>
    <dgm:pt modelId="{83502143-C8F7-444F-B250-7FC1902C0B3C}" type="pres">
      <dgm:prSet presAssocID="{BE62984C-1310-4A1E-AC02-0DFB22C79380}" presName="spaceRect" presStyleCnt="0"/>
      <dgm:spPr/>
    </dgm:pt>
    <dgm:pt modelId="{4B48E939-F637-42CD-BFCC-116BD4DB9BBE}" type="pres">
      <dgm:prSet presAssocID="{BE62984C-1310-4A1E-AC02-0DFB22C79380}" presName="parTx" presStyleLbl="revTx" presStyleIdx="1" presStyleCnt="4">
        <dgm:presLayoutVars>
          <dgm:chMax val="0"/>
          <dgm:chPref val="0"/>
        </dgm:presLayoutVars>
      </dgm:prSet>
      <dgm:spPr/>
    </dgm:pt>
    <dgm:pt modelId="{DDE20B20-A74E-4A16-91BA-660EF51D3B28}" type="pres">
      <dgm:prSet presAssocID="{A025C012-5435-421C-AA21-C80F82E7BAD3}" presName="sibTrans" presStyleCnt="0"/>
      <dgm:spPr/>
    </dgm:pt>
    <dgm:pt modelId="{A0A6BEE8-1ED0-4376-939D-CEEBC43793AD}" type="pres">
      <dgm:prSet presAssocID="{1B1FE944-4D87-4A23-A089-2C420EDF004F}" presName="compNode" presStyleCnt="0"/>
      <dgm:spPr/>
    </dgm:pt>
    <dgm:pt modelId="{D30FBE21-1114-4B64-974C-971A342F94C1}" type="pres">
      <dgm:prSet presAssocID="{1B1FE944-4D87-4A23-A089-2C420EDF004F}" presName="bgRect" presStyleLbl="bgShp" presStyleIdx="2" presStyleCnt="4"/>
      <dgm:spPr/>
    </dgm:pt>
    <dgm:pt modelId="{29526828-3781-4932-9725-F5DF52D93C37}" type="pres">
      <dgm:prSet presAssocID="{1B1FE944-4D87-4A23-A089-2C420EDF004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hirt"/>
        </a:ext>
      </dgm:extLst>
    </dgm:pt>
    <dgm:pt modelId="{382561FF-9330-4331-8E87-21040CD2C23B}" type="pres">
      <dgm:prSet presAssocID="{1B1FE944-4D87-4A23-A089-2C420EDF004F}" presName="spaceRect" presStyleCnt="0"/>
      <dgm:spPr/>
    </dgm:pt>
    <dgm:pt modelId="{7FD70297-E49C-4270-9358-D7C398A701D2}" type="pres">
      <dgm:prSet presAssocID="{1B1FE944-4D87-4A23-A089-2C420EDF004F}" presName="parTx" presStyleLbl="revTx" presStyleIdx="2" presStyleCnt="4">
        <dgm:presLayoutVars>
          <dgm:chMax val="0"/>
          <dgm:chPref val="0"/>
        </dgm:presLayoutVars>
      </dgm:prSet>
      <dgm:spPr/>
    </dgm:pt>
    <dgm:pt modelId="{82FAEEBC-BB49-4974-94A0-E224AF84D6A5}" type="pres">
      <dgm:prSet presAssocID="{AE610DD2-809B-43B0-9BE3-FB272679C909}" presName="sibTrans" presStyleCnt="0"/>
      <dgm:spPr/>
    </dgm:pt>
    <dgm:pt modelId="{14488106-3E6C-4E54-9F74-CDFAD0C95B8B}" type="pres">
      <dgm:prSet presAssocID="{CC095006-8C5A-45A5-AB00-541E87160A09}" presName="compNode" presStyleCnt="0"/>
      <dgm:spPr/>
    </dgm:pt>
    <dgm:pt modelId="{2BBB1084-F443-4012-A574-B9A775927841}" type="pres">
      <dgm:prSet presAssocID="{CC095006-8C5A-45A5-AB00-541E87160A09}" presName="bgRect" presStyleLbl="bgShp" presStyleIdx="3" presStyleCnt="4"/>
      <dgm:spPr/>
    </dgm:pt>
    <dgm:pt modelId="{B9579C13-F5F6-4AD7-9644-49907EA52307}" type="pres">
      <dgm:prSet presAssocID="{CC095006-8C5A-45A5-AB00-541E87160A09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ress"/>
        </a:ext>
      </dgm:extLst>
    </dgm:pt>
    <dgm:pt modelId="{5BD98897-3C2C-4874-BE91-2504F4CB357B}" type="pres">
      <dgm:prSet presAssocID="{CC095006-8C5A-45A5-AB00-541E87160A09}" presName="spaceRect" presStyleCnt="0"/>
      <dgm:spPr/>
    </dgm:pt>
    <dgm:pt modelId="{413E9A2E-9325-4F9F-AE91-02D6FA9D374E}" type="pres">
      <dgm:prSet presAssocID="{CC095006-8C5A-45A5-AB00-541E87160A09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A4A68015-3CFC-4A8E-A772-83321B7D46A4}" srcId="{6DFCBFC6-A7FB-4A3D-A9F8-0FBF28263261}" destId="{CC095006-8C5A-45A5-AB00-541E87160A09}" srcOrd="3" destOrd="0" parTransId="{07E2C2D8-C3DE-4275-82E0-6F3EE471AF5F}" sibTransId="{1F0020B0-AE55-49B2-8218-A306933A8524}"/>
    <dgm:cxn modelId="{C192D14B-D422-4289-84C6-F97EFE18BFAD}" srcId="{6DFCBFC6-A7FB-4A3D-A9F8-0FBF28263261}" destId="{1B1FE944-4D87-4A23-A089-2C420EDF004F}" srcOrd="2" destOrd="0" parTransId="{C4B695E2-6128-40AF-AF13-50C31A22E9C9}" sibTransId="{AE610DD2-809B-43B0-9BE3-FB272679C909}"/>
    <dgm:cxn modelId="{A91522AC-B490-46FE-9163-D97EFF4B4DAA}" srcId="{6DFCBFC6-A7FB-4A3D-A9F8-0FBF28263261}" destId="{BE62984C-1310-4A1E-AC02-0DFB22C79380}" srcOrd="1" destOrd="0" parTransId="{1AF6CB90-089B-4CDE-AEF3-67740F824107}" sibTransId="{A025C012-5435-421C-AA21-C80F82E7BAD3}"/>
    <dgm:cxn modelId="{242B49AC-FE8F-472A-A59C-1E637B090934}" type="presOf" srcId="{E15B5A98-167A-4D00-9647-6F39E507F281}" destId="{F8428021-E13F-4575-AB6C-91899F87D836}" srcOrd="0" destOrd="0" presId="urn:microsoft.com/office/officeart/2018/2/layout/IconVerticalSolidList"/>
    <dgm:cxn modelId="{36B601B5-321D-43BC-9A69-1C0D47E6EAD0}" type="presOf" srcId="{1B1FE944-4D87-4A23-A089-2C420EDF004F}" destId="{7FD70297-E49C-4270-9358-D7C398A701D2}" srcOrd="0" destOrd="0" presId="urn:microsoft.com/office/officeart/2018/2/layout/IconVerticalSolidList"/>
    <dgm:cxn modelId="{B2A8C4B7-0B73-4FA0-BD00-6E38F356605D}" type="presOf" srcId="{BE62984C-1310-4A1E-AC02-0DFB22C79380}" destId="{4B48E939-F637-42CD-BFCC-116BD4DB9BBE}" srcOrd="0" destOrd="0" presId="urn:microsoft.com/office/officeart/2018/2/layout/IconVerticalSolidList"/>
    <dgm:cxn modelId="{158009D8-BA79-4EDA-B50D-C4B27CBCEC3D}" type="presOf" srcId="{6DFCBFC6-A7FB-4A3D-A9F8-0FBF28263261}" destId="{E3E9E0CB-397F-47D6-B03C-0C86E33C3019}" srcOrd="0" destOrd="0" presId="urn:microsoft.com/office/officeart/2018/2/layout/IconVerticalSolidList"/>
    <dgm:cxn modelId="{F4A6A2D9-5AD8-4B09-9771-97C68A7CF9C5}" type="presOf" srcId="{CC095006-8C5A-45A5-AB00-541E87160A09}" destId="{413E9A2E-9325-4F9F-AE91-02D6FA9D374E}" srcOrd="0" destOrd="0" presId="urn:microsoft.com/office/officeart/2018/2/layout/IconVerticalSolidList"/>
    <dgm:cxn modelId="{A24CC1F1-EFAA-43F6-BEC8-EBAC0412C402}" srcId="{6DFCBFC6-A7FB-4A3D-A9F8-0FBF28263261}" destId="{E15B5A98-167A-4D00-9647-6F39E507F281}" srcOrd="0" destOrd="0" parTransId="{EDFD4046-38A3-4F58-86B9-D6988980FCD8}" sibTransId="{174C451C-6E73-4CA2-B4EE-C365A96FBCBC}"/>
    <dgm:cxn modelId="{A060A829-66EE-490E-8405-9E6059AC2B75}" type="presParOf" srcId="{E3E9E0CB-397F-47D6-B03C-0C86E33C3019}" destId="{E3B6D70F-9CCA-436A-B1F0-D9048DDC4943}" srcOrd="0" destOrd="0" presId="urn:microsoft.com/office/officeart/2018/2/layout/IconVerticalSolidList"/>
    <dgm:cxn modelId="{68CD1DF9-562A-4541-9C51-AE792B29BCB2}" type="presParOf" srcId="{E3B6D70F-9CCA-436A-B1F0-D9048DDC4943}" destId="{1086E2AB-0C27-4C94-95B6-55D28A19EC3A}" srcOrd="0" destOrd="0" presId="urn:microsoft.com/office/officeart/2018/2/layout/IconVerticalSolidList"/>
    <dgm:cxn modelId="{DB14ED28-871E-4CAD-BB48-699033E3E07F}" type="presParOf" srcId="{E3B6D70F-9CCA-436A-B1F0-D9048DDC4943}" destId="{14BA21EA-7191-4197-A394-65800245BA36}" srcOrd="1" destOrd="0" presId="urn:microsoft.com/office/officeart/2018/2/layout/IconVerticalSolidList"/>
    <dgm:cxn modelId="{2158E8C4-196F-467B-9A62-23FB19A1B6E4}" type="presParOf" srcId="{E3B6D70F-9CCA-436A-B1F0-D9048DDC4943}" destId="{56DDE7E1-27FA-469F-911A-772D16BE8880}" srcOrd="2" destOrd="0" presId="urn:microsoft.com/office/officeart/2018/2/layout/IconVerticalSolidList"/>
    <dgm:cxn modelId="{7128FCA5-E471-48B8-9449-3D9ADE355333}" type="presParOf" srcId="{E3B6D70F-9CCA-436A-B1F0-D9048DDC4943}" destId="{F8428021-E13F-4575-AB6C-91899F87D836}" srcOrd="3" destOrd="0" presId="urn:microsoft.com/office/officeart/2018/2/layout/IconVerticalSolidList"/>
    <dgm:cxn modelId="{A9F336DE-E484-457D-8ED1-5B7F3C13AD25}" type="presParOf" srcId="{E3E9E0CB-397F-47D6-B03C-0C86E33C3019}" destId="{8B055185-58AB-4BAC-A9D1-746030AD86E1}" srcOrd="1" destOrd="0" presId="urn:microsoft.com/office/officeart/2018/2/layout/IconVerticalSolidList"/>
    <dgm:cxn modelId="{067E21A2-307C-43EB-9EE8-F11EC2A59C38}" type="presParOf" srcId="{E3E9E0CB-397F-47D6-B03C-0C86E33C3019}" destId="{9A6365AC-82CB-4734-80ED-13CCE52D1EA8}" srcOrd="2" destOrd="0" presId="urn:microsoft.com/office/officeart/2018/2/layout/IconVerticalSolidList"/>
    <dgm:cxn modelId="{0EA212B6-AB48-484F-8D93-0359336E1600}" type="presParOf" srcId="{9A6365AC-82CB-4734-80ED-13CCE52D1EA8}" destId="{35C0F41E-E11E-4494-A18E-12D4446EAB94}" srcOrd="0" destOrd="0" presId="urn:microsoft.com/office/officeart/2018/2/layout/IconVerticalSolidList"/>
    <dgm:cxn modelId="{65718375-960A-4609-903C-C96334109EC4}" type="presParOf" srcId="{9A6365AC-82CB-4734-80ED-13CCE52D1EA8}" destId="{F354A5C1-0403-4D94-8E8F-98A5A6E843DD}" srcOrd="1" destOrd="0" presId="urn:microsoft.com/office/officeart/2018/2/layout/IconVerticalSolidList"/>
    <dgm:cxn modelId="{C56425F3-4D73-413B-9815-EC505B70F14D}" type="presParOf" srcId="{9A6365AC-82CB-4734-80ED-13CCE52D1EA8}" destId="{83502143-C8F7-444F-B250-7FC1902C0B3C}" srcOrd="2" destOrd="0" presId="urn:microsoft.com/office/officeart/2018/2/layout/IconVerticalSolidList"/>
    <dgm:cxn modelId="{69728F83-8B06-44C5-997C-19E4FCD56050}" type="presParOf" srcId="{9A6365AC-82CB-4734-80ED-13CCE52D1EA8}" destId="{4B48E939-F637-42CD-BFCC-116BD4DB9BBE}" srcOrd="3" destOrd="0" presId="urn:microsoft.com/office/officeart/2018/2/layout/IconVerticalSolidList"/>
    <dgm:cxn modelId="{8369460B-D80E-4E14-BE1C-CB7E3AF40E78}" type="presParOf" srcId="{E3E9E0CB-397F-47D6-B03C-0C86E33C3019}" destId="{DDE20B20-A74E-4A16-91BA-660EF51D3B28}" srcOrd="3" destOrd="0" presId="urn:microsoft.com/office/officeart/2018/2/layout/IconVerticalSolidList"/>
    <dgm:cxn modelId="{BA6D8686-D915-4957-A882-6642832D3C6A}" type="presParOf" srcId="{E3E9E0CB-397F-47D6-B03C-0C86E33C3019}" destId="{A0A6BEE8-1ED0-4376-939D-CEEBC43793AD}" srcOrd="4" destOrd="0" presId="urn:microsoft.com/office/officeart/2018/2/layout/IconVerticalSolidList"/>
    <dgm:cxn modelId="{7590ABC1-7D13-4BB4-94D2-190AE4F8BE63}" type="presParOf" srcId="{A0A6BEE8-1ED0-4376-939D-CEEBC43793AD}" destId="{D30FBE21-1114-4B64-974C-971A342F94C1}" srcOrd="0" destOrd="0" presId="urn:microsoft.com/office/officeart/2018/2/layout/IconVerticalSolidList"/>
    <dgm:cxn modelId="{B1AA77E5-A7DC-4894-9945-E893B575B76F}" type="presParOf" srcId="{A0A6BEE8-1ED0-4376-939D-CEEBC43793AD}" destId="{29526828-3781-4932-9725-F5DF52D93C37}" srcOrd="1" destOrd="0" presId="urn:microsoft.com/office/officeart/2018/2/layout/IconVerticalSolidList"/>
    <dgm:cxn modelId="{B74D2C30-C80D-4443-A4CB-613FA1EFA64C}" type="presParOf" srcId="{A0A6BEE8-1ED0-4376-939D-CEEBC43793AD}" destId="{382561FF-9330-4331-8E87-21040CD2C23B}" srcOrd="2" destOrd="0" presId="urn:microsoft.com/office/officeart/2018/2/layout/IconVerticalSolidList"/>
    <dgm:cxn modelId="{12A74CFE-47CB-45E6-8B95-65FCB0E29832}" type="presParOf" srcId="{A0A6BEE8-1ED0-4376-939D-CEEBC43793AD}" destId="{7FD70297-E49C-4270-9358-D7C398A701D2}" srcOrd="3" destOrd="0" presId="urn:microsoft.com/office/officeart/2018/2/layout/IconVerticalSolidList"/>
    <dgm:cxn modelId="{71BBC2AE-CF41-4F0B-BC7B-C4166E1B5146}" type="presParOf" srcId="{E3E9E0CB-397F-47D6-B03C-0C86E33C3019}" destId="{82FAEEBC-BB49-4974-94A0-E224AF84D6A5}" srcOrd="5" destOrd="0" presId="urn:microsoft.com/office/officeart/2018/2/layout/IconVerticalSolidList"/>
    <dgm:cxn modelId="{18AC856D-AD1B-4436-B165-74D1A87B6181}" type="presParOf" srcId="{E3E9E0CB-397F-47D6-B03C-0C86E33C3019}" destId="{14488106-3E6C-4E54-9F74-CDFAD0C95B8B}" srcOrd="6" destOrd="0" presId="urn:microsoft.com/office/officeart/2018/2/layout/IconVerticalSolidList"/>
    <dgm:cxn modelId="{65060D26-167B-4CC9-85AD-98A2CC53FC88}" type="presParOf" srcId="{14488106-3E6C-4E54-9F74-CDFAD0C95B8B}" destId="{2BBB1084-F443-4012-A574-B9A775927841}" srcOrd="0" destOrd="0" presId="urn:microsoft.com/office/officeart/2018/2/layout/IconVerticalSolidList"/>
    <dgm:cxn modelId="{3D5868E0-0551-46D1-BD23-8881808C15FB}" type="presParOf" srcId="{14488106-3E6C-4E54-9F74-CDFAD0C95B8B}" destId="{B9579C13-F5F6-4AD7-9644-49907EA52307}" srcOrd="1" destOrd="0" presId="urn:microsoft.com/office/officeart/2018/2/layout/IconVerticalSolidList"/>
    <dgm:cxn modelId="{B4AA6354-9E03-44A5-8671-033EFF705044}" type="presParOf" srcId="{14488106-3E6C-4E54-9F74-CDFAD0C95B8B}" destId="{5BD98897-3C2C-4874-BE91-2504F4CB357B}" srcOrd="2" destOrd="0" presId="urn:microsoft.com/office/officeart/2018/2/layout/IconVerticalSolidList"/>
    <dgm:cxn modelId="{E506465A-355D-4BCD-9B4E-995FB888E4B5}" type="presParOf" srcId="{14488106-3E6C-4E54-9F74-CDFAD0C95B8B}" destId="{413E9A2E-9325-4F9F-AE91-02D6FA9D374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86E2AB-0C27-4C94-95B6-55D28A19EC3A}">
      <dsp:nvSpPr>
        <dsp:cNvPr id="0" name=""/>
        <dsp:cNvSpPr/>
      </dsp:nvSpPr>
      <dsp:spPr>
        <a:xfrm>
          <a:off x="0" y="1965"/>
          <a:ext cx="8229600" cy="99619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BA21EA-7191-4197-A394-65800245BA36}">
      <dsp:nvSpPr>
        <dsp:cNvPr id="0" name=""/>
        <dsp:cNvSpPr/>
      </dsp:nvSpPr>
      <dsp:spPr>
        <a:xfrm>
          <a:off x="301348" y="226108"/>
          <a:ext cx="547906" cy="54790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428021-E13F-4575-AB6C-91899F87D836}">
      <dsp:nvSpPr>
        <dsp:cNvPr id="0" name=""/>
        <dsp:cNvSpPr/>
      </dsp:nvSpPr>
      <dsp:spPr>
        <a:xfrm>
          <a:off x="1150602" y="1965"/>
          <a:ext cx="7078997" cy="996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430" tIns="105430" rIns="105430" bIns="10543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Wash your hands</a:t>
          </a:r>
        </a:p>
      </dsp:txBody>
      <dsp:txXfrm>
        <a:off x="1150602" y="1965"/>
        <a:ext cx="7078997" cy="996192"/>
      </dsp:txXfrm>
    </dsp:sp>
    <dsp:sp modelId="{35C0F41E-E11E-4494-A18E-12D4446EAB94}">
      <dsp:nvSpPr>
        <dsp:cNvPr id="0" name=""/>
        <dsp:cNvSpPr/>
      </dsp:nvSpPr>
      <dsp:spPr>
        <a:xfrm>
          <a:off x="0" y="1247206"/>
          <a:ext cx="8229600" cy="99619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54A5C1-0403-4D94-8E8F-98A5A6E843DD}">
      <dsp:nvSpPr>
        <dsp:cNvPr id="0" name=""/>
        <dsp:cNvSpPr/>
      </dsp:nvSpPr>
      <dsp:spPr>
        <a:xfrm>
          <a:off x="301348" y="1471349"/>
          <a:ext cx="547906" cy="54790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48E939-F637-42CD-BFCC-116BD4DB9BBE}">
      <dsp:nvSpPr>
        <dsp:cNvPr id="0" name=""/>
        <dsp:cNvSpPr/>
      </dsp:nvSpPr>
      <dsp:spPr>
        <a:xfrm>
          <a:off x="1150602" y="1247206"/>
          <a:ext cx="7078997" cy="996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430" tIns="105430" rIns="105430" bIns="10543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Don’t touch food with bare hands</a:t>
          </a:r>
        </a:p>
      </dsp:txBody>
      <dsp:txXfrm>
        <a:off x="1150602" y="1247206"/>
        <a:ext cx="7078997" cy="996192"/>
      </dsp:txXfrm>
    </dsp:sp>
    <dsp:sp modelId="{D30FBE21-1114-4B64-974C-971A342F94C1}">
      <dsp:nvSpPr>
        <dsp:cNvPr id="0" name=""/>
        <dsp:cNvSpPr/>
      </dsp:nvSpPr>
      <dsp:spPr>
        <a:xfrm>
          <a:off x="0" y="2492447"/>
          <a:ext cx="8229600" cy="99619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526828-3781-4932-9725-F5DF52D93C37}">
      <dsp:nvSpPr>
        <dsp:cNvPr id="0" name=""/>
        <dsp:cNvSpPr/>
      </dsp:nvSpPr>
      <dsp:spPr>
        <a:xfrm>
          <a:off x="301348" y="2716590"/>
          <a:ext cx="547906" cy="54790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D70297-E49C-4270-9358-D7C398A701D2}">
      <dsp:nvSpPr>
        <dsp:cNvPr id="0" name=""/>
        <dsp:cNvSpPr/>
      </dsp:nvSpPr>
      <dsp:spPr>
        <a:xfrm>
          <a:off x="1150602" y="2492447"/>
          <a:ext cx="7078997" cy="996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430" tIns="105430" rIns="105430" bIns="10543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Keep uniforms clean</a:t>
          </a:r>
        </a:p>
      </dsp:txBody>
      <dsp:txXfrm>
        <a:off x="1150602" y="2492447"/>
        <a:ext cx="7078997" cy="996192"/>
      </dsp:txXfrm>
    </dsp:sp>
    <dsp:sp modelId="{2BBB1084-F443-4012-A574-B9A775927841}">
      <dsp:nvSpPr>
        <dsp:cNvPr id="0" name=""/>
        <dsp:cNvSpPr/>
      </dsp:nvSpPr>
      <dsp:spPr>
        <a:xfrm>
          <a:off x="0" y="3737688"/>
          <a:ext cx="8229600" cy="99619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579C13-F5F6-4AD7-9644-49907EA52307}">
      <dsp:nvSpPr>
        <dsp:cNvPr id="0" name=""/>
        <dsp:cNvSpPr/>
      </dsp:nvSpPr>
      <dsp:spPr>
        <a:xfrm>
          <a:off x="301348" y="3961832"/>
          <a:ext cx="547906" cy="54790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3E9A2E-9325-4F9F-AE91-02D6FA9D374E}">
      <dsp:nvSpPr>
        <dsp:cNvPr id="0" name=""/>
        <dsp:cNvSpPr/>
      </dsp:nvSpPr>
      <dsp:spPr>
        <a:xfrm>
          <a:off x="1150602" y="3737688"/>
          <a:ext cx="7078997" cy="996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430" tIns="105430" rIns="105430" bIns="10543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Wear appropriate accessories</a:t>
          </a:r>
        </a:p>
      </dsp:txBody>
      <dsp:txXfrm>
        <a:off x="1150602" y="3737688"/>
        <a:ext cx="7078997" cy="9961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4AE967-BDB5-8D47-A50F-E4187B72F548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DEE68B-0290-5341-9448-77FCAB22E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3758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3BB43-8823-D544-B0E0-F50D7F82D3D2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83338-9B19-A140-A8DC-31C946BBF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1938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late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5" r="13425" b="7315"/>
          <a:stretch/>
        </p:blipFill>
        <p:spPr>
          <a:xfrm>
            <a:off x="0" y="1"/>
            <a:ext cx="9144000" cy="6526876"/>
          </a:xfrm>
          <a:prstGeom prst="rect">
            <a:avLst/>
          </a:prstGeom>
        </p:spPr>
      </p:pic>
      <p:pic>
        <p:nvPicPr>
          <p:cNvPr id="9" name="Picture 8" descr="NRA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27" y="1484867"/>
            <a:ext cx="7147747" cy="3151873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3614339" y="6493007"/>
            <a:ext cx="5529661" cy="37623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 Single Corner Rectangle 10"/>
          <p:cNvSpPr/>
          <p:nvPr userDrawn="1"/>
        </p:nvSpPr>
        <p:spPr>
          <a:xfrm>
            <a:off x="0" y="6401362"/>
            <a:ext cx="3614339" cy="467881"/>
          </a:xfrm>
          <a:prstGeom prst="round1Rect">
            <a:avLst/>
          </a:prstGeom>
          <a:solidFill>
            <a:srgbClr val="ED1B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0" y="6536413"/>
            <a:ext cx="36143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Arial"/>
                <a:cs typeface="Arial"/>
              </a:rPr>
              <a:t>National Restaurant Association     •     </a:t>
            </a:r>
            <a:r>
              <a:rPr lang="en-US" sz="900" b="1" dirty="0" err="1">
                <a:solidFill>
                  <a:schemeClr val="bg1"/>
                </a:solidFill>
                <a:latin typeface="Arial"/>
                <a:cs typeface="Arial"/>
              </a:rPr>
              <a:t>Restaurant.org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4" name="Slide Number Placeholder 16"/>
          <p:cNvSpPr>
            <a:spLocks noGrp="1"/>
          </p:cNvSpPr>
          <p:nvPr>
            <p:ph type="sldNum" sz="quarter" idx="4"/>
          </p:nvPr>
        </p:nvSpPr>
        <p:spPr>
          <a:xfrm>
            <a:off x="6553200" y="6493006"/>
            <a:ext cx="2133600" cy="3649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23651EB-FA19-7B4E-9BD7-96D3B88226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481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r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518873"/>
            <a:ext cx="7772400" cy="3117338"/>
          </a:xfrm>
        </p:spPr>
        <p:txBody>
          <a:bodyPr anchor="ctr" anchorCtr="1">
            <a:normAutofit/>
          </a:bodyPr>
          <a:lstStyle>
            <a:lvl1pPr algn="ctr">
              <a:defRPr sz="4500" b="1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3636211"/>
            <a:ext cx="9144000" cy="322178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 Single Corner Rectangle 7"/>
          <p:cNvSpPr/>
          <p:nvPr userDrawn="1"/>
        </p:nvSpPr>
        <p:spPr>
          <a:xfrm>
            <a:off x="0" y="6401362"/>
            <a:ext cx="3614339" cy="467881"/>
          </a:xfrm>
          <a:prstGeom prst="round1Rect">
            <a:avLst/>
          </a:prstGeom>
          <a:solidFill>
            <a:srgbClr val="ED1B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6536413"/>
            <a:ext cx="36143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Arial"/>
                <a:cs typeface="Arial"/>
              </a:rPr>
              <a:t>National Restaurant Association     •     </a:t>
            </a:r>
            <a:r>
              <a:rPr lang="en-US" sz="900" b="1" dirty="0" err="1">
                <a:solidFill>
                  <a:schemeClr val="bg1"/>
                </a:solidFill>
                <a:latin typeface="Arial"/>
                <a:cs typeface="Arial"/>
              </a:rPr>
              <a:t>Restaurant.org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3868179"/>
            <a:ext cx="7772400" cy="1696715"/>
          </a:xfrm>
        </p:spPr>
        <p:txBody>
          <a:bodyPr/>
          <a:lstStyle>
            <a:lvl1pPr marL="0" indent="0" algn="ctr">
              <a:buFontTx/>
              <a:buNone/>
              <a:defRPr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16" name="Slide Number Placeholder 16"/>
          <p:cNvSpPr>
            <a:spLocks noGrp="1"/>
          </p:cNvSpPr>
          <p:nvPr>
            <p:ph type="sldNum" sz="quarter" idx="4"/>
          </p:nvPr>
        </p:nvSpPr>
        <p:spPr>
          <a:xfrm>
            <a:off x="6553200" y="6493006"/>
            <a:ext cx="2133600" cy="3649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23651EB-FA19-7B4E-9BD7-96D3B88226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979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Slide Number Placeholder 16"/>
          <p:cNvSpPr>
            <a:spLocks noGrp="1"/>
          </p:cNvSpPr>
          <p:nvPr>
            <p:ph type="sldNum" sz="quarter" idx="4"/>
          </p:nvPr>
        </p:nvSpPr>
        <p:spPr>
          <a:xfrm>
            <a:off x="6553200" y="6493006"/>
            <a:ext cx="2133600" cy="3649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23651EB-FA19-7B4E-9BD7-96D3B88226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437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Slide Number Placeholder 16"/>
          <p:cNvSpPr>
            <a:spLocks noGrp="1"/>
          </p:cNvSpPr>
          <p:nvPr>
            <p:ph type="sldNum" sz="quarter" idx="4"/>
          </p:nvPr>
        </p:nvSpPr>
        <p:spPr>
          <a:xfrm>
            <a:off x="6553200" y="6493006"/>
            <a:ext cx="2133600" cy="3649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23651EB-FA19-7B4E-9BD7-96D3B88226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326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6"/>
          <p:cNvSpPr>
            <a:spLocks noGrp="1"/>
          </p:cNvSpPr>
          <p:nvPr>
            <p:ph type="sldNum" sz="quarter" idx="4"/>
          </p:nvPr>
        </p:nvSpPr>
        <p:spPr>
          <a:xfrm>
            <a:off x="6553200" y="6493006"/>
            <a:ext cx="2133600" cy="3649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23651EB-FA19-7B4E-9BD7-96D3B88226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073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18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0316"/>
            <a:ext cx="8229600" cy="4735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614340" y="6493007"/>
            <a:ext cx="5529660" cy="37623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 Single Corner Rectangle 9"/>
          <p:cNvSpPr/>
          <p:nvPr userDrawn="1"/>
        </p:nvSpPr>
        <p:spPr>
          <a:xfrm>
            <a:off x="0" y="6401362"/>
            <a:ext cx="3614339" cy="467881"/>
          </a:xfrm>
          <a:prstGeom prst="round1Rect">
            <a:avLst/>
          </a:prstGeom>
          <a:solidFill>
            <a:srgbClr val="ED1B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0" y="6536413"/>
            <a:ext cx="36143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Arial"/>
                <a:cs typeface="Arial"/>
              </a:rPr>
              <a:t>National Restaurant Association     •     </a:t>
            </a:r>
            <a:r>
              <a:rPr lang="en-US" sz="900" b="1" dirty="0" err="1">
                <a:solidFill>
                  <a:schemeClr val="bg1"/>
                </a:solidFill>
                <a:latin typeface="Arial"/>
                <a:cs typeface="Arial"/>
              </a:rPr>
              <a:t>Restaurant.org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>
          <a:xfrm>
            <a:off x="6553200" y="6493006"/>
            <a:ext cx="2133600" cy="3649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23651EB-FA19-7B4E-9BD7-96D3B88226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122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5" r:id="rId5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000" b="1" i="0" kern="1200">
          <a:solidFill>
            <a:srgbClr val="163784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ED1B2F"/>
        </a:buClr>
        <a:buFont typeface="Arial"/>
        <a:buChar char="•"/>
        <a:defRPr sz="25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23651EB-FA19-7B4E-9BD7-96D3B882262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260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04875-8DA0-486C-A655-67008F698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ServSafe</a:t>
            </a:r>
            <a:r>
              <a:rPr lang="en-US" dirty="0"/>
              <a:t>® Dining </a:t>
            </a:r>
            <a:r>
              <a:rPr lang="en-US" dirty="0" err="1"/>
              <a:t>Committment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AA0E49-17D0-4459-AD67-8563B74BD9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23651EB-FA19-7B4E-9BD7-96D3B882262A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6661A2B-29CA-4798-9867-E42A9DCABC4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90" y="1352959"/>
            <a:ext cx="8229600" cy="462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153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C0BB7-6719-4D3D-98F0-74335785B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 Covid-19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3A996B9-4906-482C-8B13-4DFB6A55E35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214313" indent="-214313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dirty="0"/>
              <a:t>Based on what we learn from the Dining Commitment, we hope to make it a way to advertise other components of food safety – not just guest safety for Covid, but other measures too</a:t>
            </a:r>
          </a:p>
          <a:p>
            <a:pPr marL="214313" indent="-214313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dirty="0"/>
              <a:t>Hope to use the data to increase communications with local and State level regulatory agencies – so they can see our measures for food safety too</a:t>
            </a:r>
          </a:p>
          <a:p>
            <a:pPr marL="214313" indent="-214313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dirty="0"/>
              <a:t>Data from the Commitment may also help us identify other tools that can be used in future outreach efforts to consumers and health departments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C988C8-29FA-427C-A065-E6C1288D3D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23651EB-FA19-7B4E-9BD7-96D3B882262A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C98D238-B657-4C58-A7EE-3F9C059CCC7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3118"/>
          <a:stretch/>
        </p:blipFill>
        <p:spPr>
          <a:xfrm>
            <a:off x="4648200" y="2115211"/>
            <a:ext cx="4038600" cy="349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433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39060-954B-4F26-97D0-423E605E2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Risks of Transmission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EDEDE-B661-4745-9DDB-3686D942222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Continuous focus on personal hygiene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face coverings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hand washing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gloves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Enhanced cleaning and sanitation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understanding sanitizing versus disinfecting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Face Coverings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Social Distancing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Air Circulation 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F22759-C87B-4E18-84EE-708CC9605A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23651EB-FA19-7B4E-9BD7-96D3B882262A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Content Placeholder 5" descr="A person sitting at a table&#10;&#10;Description automatically generated">
            <a:extLst>
              <a:ext uri="{FF2B5EF4-FFF2-40B4-BE49-F238E27FC236}">
                <a16:creationId xmlns:a16="http://schemas.microsoft.com/office/drawing/2014/main" id="{0EF12787-E343-4AA5-A4A3-27A08D7E0CB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205" y="1600200"/>
            <a:ext cx="3310589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774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E4B8A-14F3-496F-997B-964DA1062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 Precautions – Prevent the Spread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3991C0E-3F61-4255-963B-215B3A5D147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474121" indent="-457189">
              <a:spcBef>
                <a:spcPts val="1153"/>
              </a:spcBef>
              <a:buClr>
                <a:srgbClr val="F04095"/>
              </a:buClr>
              <a:buFont typeface="Arial"/>
              <a:buChar char="•"/>
              <a:tabLst>
                <a:tab pos="473275" algn="l"/>
                <a:tab pos="474121" algn="l"/>
              </a:tabLst>
            </a:pPr>
            <a:r>
              <a:rPr lang="en-US" sz="2800" spc="-53" dirty="0">
                <a:solidFill>
                  <a:srgbClr val="010719"/>
                </a:solidFill>
                <a:latin typeface="Century Gothic"/>
                <a:cs typeface="Century Gothic"/>
              </a:rPr>
              <a:t>Wear </a:t>
            </a:r>
            <a:r>
              <a:rPr lang="en-US" sz="2800" spc="-240" dirty="0">
                <a:solidFill>
                  <a:srgbClr val="010719"/>
                </a:solidFill>
                <a:latin typeface="Century Gothic"/>
                <a:cs typeface="Century Gothic"/>
              </a:rPr>
              <a:t>a </a:t>
            </a:r>
            <a:r>
              <a:rPr lang="en-US" sz="2800" spc="-120" dirty="0">
                <a:solidFill>
                  <a:srgbClr val="010719"/>
                </a:solidFill>
                <a:latin typeface="Century Gothic"/>
                <a:cs typeface="Century Gothic"/>
              </a:rPr>
              <a:t>clean </a:t>
            </a:r>
            <a:r>
              <a:rPr lang="en-US" sz="2800" spc="-147" dirty="0">
                <a:solidFill>
                  <a:srgbClr val="010719"/>
                </a:solidFill>
                <a:latin typeface="Century Gothic"/>
                <a:cs typeface="Century Gothic"/>
              </a:rPr>
              <a:t>face</a:t>
            </a:r>
            <a:r>
              <a:rPr lang="en-US" sz="2800" spc="-260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-87" dirty="0">
                <a:solidFill>
                  <a:srgbClr val="010719"/>
                </a:solidFill>
                <a:latin typeface="Century Gothic"/>
                <a:cs typeface="Century Gothic"/>
              </a:rPr>
              <a:t>covering</a:t>
            </a:r>
            <a:endParaRPr lang="en-US" sz="2800" dirty="0">
              <a:latin typeface="Century Gothic"/>
              <a:cs typeface="Century Gothic"/>
            </a:endParaRPr>
          </a:p>
          <a:p>
            <a:pPr marL="474121" indent="-457189">
              <a:spcBef>
                <a:spcPts val="1027"/>
              </a:spcBef>
              <a:buClr>
                <a:srgbClr val="F04095"/>
              </a:buClr>
              <a:buFont typeface="Arial"/>
              <a:buChar char="•"/>
              <a:tabLst>
                <a:tab pos="473275" algn="l"/>
                <a:tab pos="474121" algn="l"/>
              </a:tabLst>
            </a:pPr>
            <a:r>
              <a:rPr lang="en-US" sz="2800" spc="-73" dirty="0">
                <a:solidFill>
                  <a:srgbClr val="010719"/>
                </a:solidFill>
                <a:latin typeface="Century Gothic"/>
                <a:cs typeface="Century Gothic"/>
              </a:rPr>
              <a:t>Practice </a:t>
            </a:r>
            <a:r>
              <a:rPr lang="en-US" sz="2800" spc="-67" dirty="0">
                <a:solidFill>
                  <a:srgbClr val="010719"/>
                </a:solidFill>
                <a:latin typeface="Century Gothic"/>
                <a:cs typeface="Century Gothic"/>
              </a:rPr>
              <a:t>social</a:t>
            </a:r>
            <a:r>
              <a:rPr lang="en-US" sz="2800" spc="-180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-67" dirty="0">
                <a:solidFill>
                  <a:srgbClr val="010719"/>
                </a:solidFill>
                <a:latin typeface="Century Gothic"/>
                <a:cs typeface="Century Gothic"/>
              </a:rPr>
              <a:t>distancing</a:t>
            </a:r>
            <a:endParaRPr lang="en-US" sz="2800" dirty="0">
              <a:latin typeface="Century Gothic"/>
              <a:cs typeface="Century Gothic"/>
            </a:endParaRPr>
          </a:p>
          <a:p>
            <a:pPr marL="474121" marR="590959" indent="-457189">
              <a:lnSpc>
                <a:spcPct val="121800"/>
              </a:lnSpc>
              <a:spcBef>
                <a:spcPts val="673"/>
              </a:spcBef>
              <a:buClr>
                <a:srgbClr val="F04095"/>
              </a:buClr>
              <a:buFont typeface="Arial"/>
              <a:buChar char="•"/>
              <a:tabLst>
                <a:tab pos="473275" algn="l"/>
                <a:tab pos="474121" algn="l"/>
              </a:tabLst>
            </a:pPr>
            <a:r>
              <a:rPr lang="en-US" sz="2800" spc="-73" dirty="0">
                <a:solidFill>
                  <a:srgbClr val="010719"/>
                </a:solidFill>
                <a:latin typeface="Century Gothic"/>
                <a:cs typeface="Century Gothic"/>
              </a:rPr>
              <a:t>Avoid </a:t>
            </a:r>
            <a:r>
              <a:rPr lang="en-US" sz="2800" spc="-67" dirty="0">
                <a:solidFill>
                  <a:srgbClr val="010719"/>
                </a:solidFill>
                <a:latin typeface="Century Gothic"/>
                <a:cs typeface="Century Gothic"/>
              </a:rPr>
              <a:t>touching </a:t>
            </a:r>
            <a:r>
              <a:rPr lang="en-US" sz="2800" spc="-47" dirty="0">
                <a:solidFill>
                  <a:srgbClr val="010719"/>
                </a:solidFill>
                <a:latin typeface="Century Gothic"/>
                <a:cs typeface="Century Gothic"/>
              </a:rPr>
              <a:t>your </a:t>
            </a:r>
            <a:r>
              <a:rPr lang="en-US" sz="2800" spc="-80" dirty="0">
                <a:solidFill>
                  <a:srgbClr val="010719"/>
                </a:solidFill>
                <a:latin typeface="Century Gothic"/>
                <a:cs typeface="Century Gothic"/>
              </a:rPr>
              <a:t>eyes, </a:t>
            </a:r>
            <a:r>
              <a:rPr lang="en-US" sz="2800" spc="-73" dirty="0">
                <a:solidFill>
                  <a:srgbClr val="010719"/>
                </a:solidFill>
                <a:latin typeface="Century Gothic"/>
                <a:cs typeface="Century Gothic"/>
              </a:rPr>
              <a:t>nose,  </a:t>
            </a:r>
            <a:r>
              <a:rPr lang="en-US" sz="2800" spc="-140" dirty="0">
                <a:solidFill>
                  <a:srgbClr val="010719"/>
                </a:solidFill>
                <a:latin typeface="Century Gothic"/>
                <a:cs typeface="Century Gothic"/>
              </a:rPr>
              <a:t>and </a:t>
            </a:r>
            <a:r>
              <a:rPr lang="en-US" sz="2800" spc="-53" dirty="0">
                <a:solidFill>
                  <a:srgbClr val="010719"/>
                </a:solidFill>
                <a:latin typeface="Century Gothic"/>
                <a:cs typeface="Century Gothic"/>
              </a:rPr>
              <a:t>mouth </a:t>
            </a:r>
            <a:r>
              <a:rPr lang="en-US" sz="2800" spc="-33" dirty="0">
                <a:solidFill>
                  <a:srgbClr val="010719"/>
                </a:solidFill>
                <a:latin typeface="Century Gothic"/>
                <a:cs typeface="Century Gothic"/>
              </a:rPr>
              <a:t>with</a:t>
            </a:r>
            <a:r>
              <a:rPr lang="en-US" sz="2800" spc="-293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-93" dirty="0">
                <a:solidFill>
                  <a:srgbClr val="010719"/>
                </a:solidFill>
                <a:latin typeface="Century Gothic"/>
                <a:cs typeface="Century Gothic"/>
              </a:rPr>
              <a:t>unwashed </a:t>
            </a:r>
            <a:r>
              <a:rPr lang="en-US" sz="2800" spc="-87" dirty="0">
                <a:solidFill>
                  <a:srgbClr val="010719"/>
                </a:solidFill>
                <a:latin typeface="Century Gothic"/>
                <a:cs typeface="Century Gothic"/>
              </a:rPr>
              <a:t>hands</a:t>
            </a:r>
            <a:endParaRPr lang="en-US" sz="2800" dirty="0">
              <a:latin typeface="Century Gothic"/>
              <a:cs typeface="Century Gothic"/>
            </a:endParaRPr>
          </a:p>
          <a:p>
            <a:pPr marL="474121" marR="6773" indent="-457189">
              <a:lnSpc>
                <a:spcPct val="121800"/>
              </a:lnSpc>
              <a:spcBef>
                <a:spcPts val="640"/>
              </a:spcBef>
              <a:buClr>
                <a:srgbClr val="F04095"/>
              </a:buClr>
              <a:buFont typeface="Arial"/>
              <a:buChar char="•"/>
              <a:tabLst>
                <a:tab pos="473275" algn="l"/>
                <a:tab pos="474121" algn="l"/>
              </a:tabLst>
            </a:pPr>
            <a:r>
              <a:rPr lang="en-US" sz="2800" spc="-27" dirty="0">
                <a:solidFill>
                  <a:srgbClr val="010719"/>
                </a:solidFill>
                <a:latin typeface="Century Gothic"/>
                <a:cs typeface="Century Gothic"/>
              </a:rPr>
              <a:t>Wash</a:t>
            </a:r>
            <a:r>
              <a:rPr lang="en-US" sz="2800" spc="-140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-47" dirty="0">
                <a:solidFill>
                  <a:srgbClr val="010719"/>
                </a:solidFill>
                <a:latin typeface="Century Gothic"/>
                <a:cs typeface="Century Gothic"/>
              </a:rPr>
              <a:t>your</a:t>
            </a:r>
            <a:r>
              <a:rPr lang="en-US" sz="2800" spc="-133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-87" dirty="0">
                <a:solidFill>
                  <a:srgbClr val="010719"/>
                </a:solidFill>
                <a:latin typeface="Century Gothic"/>
                <a:cs typeface="Century Gothic"/>
              </a:rPr>
              <a:t>hands</a:t>
            </a:r>
            <a:r>
              <a:rPr lang="en-US" sz="2800" spc="-120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-20" dirty="0">
                <a:solidFill>
                  <a:srgbClr val="010719"/>
                </a:solidFill>
                <a:latin typeface="Century Gothic"/>
                <a:cs typeface="Century Gothic"/>
              </a:rPr>
              <a:t>for</a:t>
            </a:r>
            <a:r>
              <a:rPr lang="en-US" sz="2800" spc="-133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-107" dirty="0">
                <a:solidFill>
                  <a:srgbClr val="010719"/>
                </a:solidFill>
                <a:latin typeface="Century Gothic"/>
                <a:cs typeface="Century Gothic"/>
              </a:rPr>
              <a:t>at</a:t>
            </a:r>
            <a:r>
              <a:rPr lang="en-US" sz="2800" spc="-120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-53" dirty="0">
                <a:solidFill>
                  <a:srgbClr val="010719"/>
                </a:solidFill>
                <a:latin typeface="Century Gothic"/>
                <a:cs typeface="Century Gothic"/>
              </a:rPr>
              <a:t>least</a:t>
            </a:r>
            <a:r>
              <a:rPr lang="en-US" sz="2800" spc="-120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80" dirty="0">
                <a:solidFill>
                  <a:srgbClr val="010719"/>
                </a:solidFill>
                <a:latin typeface="Century Gothic"/>
                <a:cs typeface="Century Gothic"/>
              </a:rPr>
              <a:t>20</a:t>
            </a:r>
            <a:r>
              <a:rPr lang="en-US" sz="2800" spc="-127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-73" dirty="0">
                <a:solidFill>
                  <a:srgbClr val="010719"/>
                </a:solidFill>
                <a:latin typeface="Century Gothic"/>
                <a:cs typeface="Century Gothic"/>
              </a:rPr>
              <a:t>seconds  </a:t>
            </a:r>
            <a:r>
              <a:rPr lang="en-US" sz="2800" spc="-27" dirty="0">
                <a:solidFill>
                  <a:srgbClr val="010719"/>
                </a:solidFill>
                <a:latin typeface="Century Gothic"/>
                <a:cs typeface="Century Gothic"/>
              </a:rPr>
              <a:t>or </a:t>
            </a:r>
            <a:r>
              <a:rPr lang="en-US" sz="2800" spc="-47" dirty="0">
                <a:solidFill>
                  <a:srgbClr val="010719"/>
                </a:solidFill>
                <a:latin typeface="Century Gothic"/>
                <a:cs typeface="Century Gothic"/>
              </a:rPr>
              <a:t>use </a:t>
            </a:r>
            <a:r>
              <a:rPr lang="en-US" sz="2800" spc="-87" dirty="0">
                <a:solidFill>
                  <a:srgbClr val="010719"/>
                </a:solidFill>
                <a:latin typeface="Century Gothic"/>
                <a:cs typeface="Century Gothic"/>
              </a:rPr>
              <a:t>alcohol-based</a:t>
            </a:r>
            <a:r>
              <a:rPr lang="en-US" sz="2800" spc="-300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-120" dirty="0">
                <a:solidFill>
                  <a:srgbClr val="010719"/>
                </a:solidFill>
                <a:latin typeface="Century Gothic"/>
                <a:cs typeface="Century Gothic"/>
              </a:rPr>
              <a:t>hand </a:t>
            </a:r>
            <a:r>
              <a:rPr lang="en-US" sz="2800" spc="-20" dirty="0">
                <a:solidFill>
                  <a:srgbClr val="010719"/>
                </a:solidFill>
                <a:latin typeface="Century Gothic"/>
                <a:cs typeface="Century Gothic"/>
              </a:rPr>
              <a:t>sanitizer</a:t>
            </a:r>
          </a:p>
          <a:p>
            <a:pPr marL="474121" marR="6773" indent="-457189">
              <a:lnSpc>
                <a:spcPct val="121800"/>
              </a:lnSpc>
              <a:spcBef>
                <a:spcPts val="640"/>
              </a:spcBef>
              <a:buClr>
                <a:srgbClr val="F04095"/>
              </a:buClr>
              <a:buFont typeface="Arial"/>
              <a:buChar char="•"/>
              <a:tabLst>
                <a:tab pos="473275" algn="l"/>
                <a:tab pos="474121" algn="l"/>
              </a:tabLst>
            </a:pPr>
            <a:r>
              <a:rPr lang="en-US" sz="2800" spc="-20" dirty="0">
                <a:solidFill>
                  <a:srgbClr val="010719"/>
                </a:solidFill>
                <a:latin typeface="Century Gothic"/>
                <a:cs typeface="Century Gothic"/>
              </a:rPr>
              <a:t>Proper air circulation</a:t>
            </a:r>
            <a:endParaRPr lang="en-US" sz="2800" dirty="0">
              <a:latin typeface="Century Gothic"/>
              <a:cs typeface="Century Gothic"/>
            </a:endParaRP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2EC417-8B3E-4584-AEE1-28B55D3FBEE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474121" indent="-457189">
              <a:spcBef>
                <a:spcPts val="1153"/>
              </a:spcBef>
              <a:buClr>
                <a:srgbClr val="F04095"/>
              </a:buClr>
              <a:buFont typeface="Arial"/>
              <a:buChar char="•"/>
              <a:tabLst>
                <a:tab pos="473275" algn="l"/>
                <a:tab pos="474121" algn="l"/>
              </a:tabLst>
            </a:pPr>
            <a:r>
              <a:rPr lang="en-US" sz="2800" spc="20" dirty="0">
                <a:solidFill>
                  <a:srgbClr val="010719"/>
                </a:solidFill>
                <a:latin typeface="Century Gothic"/>
                <a:cs typeface="Century Gothic"/>
              </a:rPr>
              <a:t>Use</a:t>
            </a:r>
            <a:r>
              <a:rPr lang="en-US" sz="2800" spc="-127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-33" dirty="0">
                <a:solidFill>
                  <a:srgbClr val="010719"/>
                </a:solidFill>
                <a:latin typeface="Century Gothic"/>
                <a:cs typeface="Century Gothic"/>
              </a:rPr>
              <a:t>single</a:t>
            </a:r>
            <a:r>
              <a:rPr lang="en-US" sz="2800" spc="-127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-67" dirty="0">
                <a:solidFill>
                  <a:srgbClr val="010719"/>
                </a:solidFill>
                <a:latin typeface="Century Gothic"/>
                <a:cs typeface="Century Gothic"/>
              </a:rPr>
              <a:t>service</a:t>
            </a:r>
            <a:r>
              <a:rPr lang="en-US" sz="2800" spc="-127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-67" dirty="0">
                <a:solidFill>
                  <a:srgbClr val="010719"/>
                </a:solidFill>
                <a:latin typeface="Century Gothic"/>
                <a:cs typeface="Century Gothic"/>
              </a:rPr>
              <a:t>gloves</a:t>
            </a:r>
            <a:r>
              <a:rPr lang="en-US" sz="2800" spc="-127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-100" dirty="0">
                <a:solidFill>
                  <a:srgbClr val="010719"/>
                </a:solidFill>
                <a:latin typeface="Century Gothic"/>
                <a:cs typeface="Century Gothic"/>
              </a:rPr>
              <a:t>when</a:t>
            </a:r>
            <a:r>
              <a:rPr lang="en-US" sz="2800" spc="-127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-93" dirty="0">
                <a:solidFill>
                  <a:srgbClr val="010719"/>
                </a:solidFill>
                <a:latin typeface="Century Gothic"/>
                <a:cs typeface="Century Gothic"/>
              </a:rPr>
              <a:t>appropriate – avoid front-of-house glove use</a:t>
            </a:r>
            <a:endParaRPr lang="en-US" sz="2800" dirty="0">
              <a:latin typeface="Century Gothic"/>
              <a:cs typeface="Century Gothic"/>
            </a:endParaRPr>
          </a:p>
          <a:p>
            <a:pPr marL="474121" marR="471582" indent="-457189">
              <a:lnSpc>
                <a:spcPct val="121800"/>
              </a:lnSpc>
              <a:spcBef>
                <a:spcPts val="640"/>
              </a:spcBef>
              <a:buClr>
                <a:srgbClr val="F04095"/>
              </a:buClr>
              <a:buFont typeface="Arial"/>
              <a:buChar char="•"/>
              <a:tabLst>
                <a:tab pos="473275" algn="l"/>
                <a:tab pos="474121" algn="l"/>
              </a:tabLst>
            </a:pPr>
            <a:r>
              <a:rPr lang="en-US" sz="2800" spc="-20" dirty="0">
                <a:solidFill>
                  <a:srgbClr val="010719"/>
                </a:solidFill>
                <a:latin typeface="Century Gothic"/>
                <a:cs typeface="Century Gothic"/>
              </a:rPr>
              <a:t>Follow </a:t>
            </a:r>
            <a:r>
              <a:rPr lang="en-US" sz="2800" spc="-127" dirty="0">
                <a:solidFill>
                  <a:srgbClr val="010719"/>
                </a:solidFill>
                <a:latin typeface="Century Gothic"/>
                <a:cs typeface="Century Gothic"/>
              </a:rPr>
              <a:t>enhanced </a:t>
            </a:r>
            <a:r>
              <a:rPr lang="en-US" sz="2800" spc="-93" dirty="0">
                <a:solidFill>
                  <a:srgbClr val="010719"/>
                </a:solidFill>
                <a:latin typeface="Century Gothic"/>
                <a:cs typeface="Century Gothic"/>
              </a:rPr>
              <a:t>cleaning,</a:t>
            </a:r>
            <a:r>
              <a:rPr lang="en-US" sz="2800" spc="-240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-33" dirty="0">
                <a:solidFill>
                  <a:srgbClr val="010719"/>
                </a:solidFill>
                <a:latin typeface="Century Gothic"/>
                <a:cs typeface="Century Gothic"/>
              </a:rPr>
              <a:t>sanitizing,  </a:t>
            </a:r>
            <a:r>
              <a:rPr lang="en-US" sz="2800" spc="-140" dirty="0">
                <a:solidFill>
                  <a:srgbClr val="010719"/>
                </a:solidFill>
                <a:latin typeface="Century Gothic"/>
                <a:cs typeface="Century Gothic"/>
              </a:rPr>
              <a:t>and </a:t>
            </a:r>
            <a:r>
              <a:rPr lang="en-US" sz="2800" spc="-47" dirty="0">
                <a:solidFill>
                  <a:srgbClr val="010719"/>
                </a:solidFill>
                <a:latin typeface="Century Gothic"/>
                <a:cs typeface="Century Gothic"/>
              </a:rPr>
              <a:t>disinfecting</a:t>
            </a:r>
            <a:r>
              <a:rPr lang="en-US" sz="2800" spc="-113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-73" dirty="0">
                <a:solidFill>
                  <a:srgbClr val="010719"/>
                </a:solidFill>
                <a:latin typeface="Century Gothic"/>
                <a:cs typeface="Century Gothic"/>
              </a:rPr>
              <a:t>procedures</a:t>
            </a:r>
            <a:endParaRPr lang="en-US" sz="2800" dirty="0">
              <a:latin typeface="Century Gothic"/>
              <a:cs typeface="Century Gothic"/>
            </a:endParaRPr>
          </a:p>
          <a:p>
            <a:pPr marL="474121" marR="709489">
              <a:lnSpc>
                <a:spcPct val="120000"/>
              </a:lnSpc>
              <a:spcBef>
                <a:spcPts val="707"/>
              </a:spcBef>
            </a:pPr>
            <a:r>
              <a:rPr lang="en-US" sz="2800" spc="-47" dirty="0">
                <a:solidFill>
                  <a:srgbClr val="010719"/>
                </a:solidFill>
                <a:latin typeface="Century Gothic"/>
                <a:cs typeface="Century Gothic"/>
              </a:rPr>
              <a:t>Understand </a:t>
            </a:r>
            <a:r>
              <a:rPr lang="en-US" sz="2800" spc="-73" dirty="0">
                <a:solidFill>
                  <a:srgbClr val="010719"/>
                </a:solidFill>
                <a:latin typeface="Century Gothic"/>
                <a:cs typeface="Century Gothic"/>
              </a:rPr>
              <a:t>de-escalation</a:t>
            </a:r>
            <a:r>
              <a:rPr lang="en-US" sz="2800" spc="-247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-53" dirty="0">
                <a:solidFill>
                  <a:srgbClr val="010719"/>
                </a:solidFill>
                <a:latin typeface="Century Gothic"/>
                <a:cs typeface="Century Gothic"/>
              </a:rPr>
              <a:t>policies  </a:t>
            </a:r>
            <a:r>
              <a:rPr lang="en-US" sz="2800" spc="-20" dirty="0">
                <a:solidFill>
                  <a:srgbClr val="010719"/>
                </a:solidFill>
                <a:latin typeface="Century Gothic"/>
                <a:cs typeface="Century Gothic"/>
              </a:rPr>
              <a:t>for </a:t>
            </a:r>
            <a:r>
              <a:rPr lang="en-US" sz="2800" spc="-107" dirty="0">
                <a:solidFill>
                  <a:srgbClr val="010719"/>
                </a:solidFill>
                <a:latin typeface="Century Gothic"/>
                <a:cs typeface="Century Gothic"/>
              </a:rPr>
              <a:t>unhappy</a:t>
            </a:r>
            <a:r>
              <a:rPr lang="en-US" sz="2800" spc="-247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-33" dirty="0">
                <a:solidFill>
                  <a:srgbClr val="010719"/>
                </a:solidFill>
                <a:latin typeface="Century Gothic"/>
                <a:cs typeface="Century Gothic"/>
              </a:rPr>
              <a:t>guests</a:t>
            </a:r>
            <a:endParaRPr lang="en-US" sz="2800" dirty="0">
              <a:latin typeface="Century Gothic"/>
              <a:cs typeface="Century Gothic"/>
            </a:endParaRPr>
          </a:p>
          <a:p>
            <a:pPr marL="474121">
              <a:spcBef>
                <a:spcPts val="1053"/>
              </a:spcBef>
            </a:pPr>
            <a:r>
              <a:rPr lang="en-US" sz="2800" spc="-47" dirty="0">
                <a:solidFill>
                  <a:srgbClr val="010719"/>
                </a:solidFill>
                <a:latin typeface="Century Gothic"/>
                <a:cs typeface="Century Gothic"/>
              </a:rPr>
              <a:t>Stay </a:t>
            </a:r>
            <a:r>
              <a:rPr lang="en-US" sz="2800" spc="-100" dirty="0">
                <a:solidFill>
                  <a:srgbClr val="010719"/>
                </a:solidFill>
                <a:latin typeface="Century Gothic"/>
                <a:cs typeface="Century Gothic"/>
              </a:rPr>
              <a:t>home when </a:t>
            </a:r>
            <a:r>
              <a:rPr lang="en-US" sz="2800" spc="-80" dirty="0">
                <a:solidFill>
                  <a:srgbClr val="010719"/>
                </a:solidFill>
                <a:latin typeface="Century Gothic"/>
                <a:cs typeface="Century Gothic"/>
              </a:rPr>
              <a:t>you </a:t>
            </a:r>
            <a:r>
              <a:rPr lang="en-US" sz="2800" spc="-113" dirty="0">
                <a:solidFill>
                  <a:srgbClr val="010719"/>
                </a:solidFill>
                <a:latin typeface="Century Gothic"/>
                <a:cs typeface="Century Gothic"/>
              </a:rPr>
              <a:t>are</a:t>
            </a:r>
            <a:r>
              <a:rPr lang="en-US" sz="2800" spc="-313" dirty="0">
                <a:solidFill>
                  <a:srgbClr val="010719"/>
                </a:solidFill>
                <a:latin typeface="Century Gothic"/>
                <a:cs typeface="Century Gothic"/>
              </a:rPr>
              <a:t>   </a:t>
            </a:r>
            <a:r>
              <a:rPr lang="en-US" sz="2800" spc="-27" dirty="0">
                <a:solidFill>
                  <a:srgbClr val="010719"/>
                </a:solidFill>
                <a:latin typeface="Century Gothic"/>
                <a:cs typeface="Century Gothic"/>
              </a:rPr>
              <a:t>sick</a:t>
            </a:r>
            <a:endParaRPr lang="en-US" sz="2800" dirty="0">
              <a:latin typeface="Century Gothic"/>
              <a:cs typeface="Century Gothic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E1308A-D541-40EA-A3E0-40C430ABA2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23651EB-FA19-7B4E-9BD7-96D3B882262A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5350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6F192-680B-4FB5-9F1E-AB98DD042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1888"/>
          </a:xfrm>
        </p:spPr>
        <p:txBody>
          <a:bodyPr anchor="ctr">
            <a:normAutofit/>
          </a:bodyPr>
          <a:lstStyle/>
          <a:p>
            <a:r>
              <a:rPr lang="en-US" dirty="0"/>
              <a:t>Personal Hygiene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BF8F1A-418F-4C8C-A255-0080D01CBF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493006"/>
            <a:ext cx="2133600" cy="364993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23651EB-FA19-7B4E-9BD7-96D3B882262A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D38EB52D-8908-40A7-AFD1-4E1E8DABE3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5699780"/>
              </p:ext>
            </p:extLst>
          </p:nvPr>
        </p:nvGraphicFramePr>
        <p:xfrm>
          <a:off x="457200" y="1390316"/>
          <a:ext cx="8229600" cy="4735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9479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EBA760-4874-4687-927C-0CDA60EA1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Cleaning and Sanitizing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0D0AF8E-16BA-48A5-912C-D576E2B9B9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Century Gothic"/>
                <a:cs typeface="Century Gothic"/>
              </a:rPr>
              <a:t>The </a:t>
            </a:r>
            <a:r>
              <a:rPr lang="en-US" sz="2800" spc="-53" dirty="0">
                <a:latin typeface="Century Gothic"/>
                <a:cs typeface="Century Gothic"/>
              </a:rPr>
              <a:t>Food and Drug Administration continues to emphasize </a:t>
            </a:r>
            <a:r>
              <a:rPr lang="en-US" sz="2800" spc="-73" dirty="0">
                <a:latin typeface="Century Gothic"/>
                <a:cs typeface="Century Gothic"/>
              </a:rPr>
              <a:t>that </a:t>
            </a:r>
            <a:r>
              <a:rPr lang="en-US" sz="2800" spc="-60" dirty="0">
                <a:latin typeface="Century Gothic"/>
                <a:cs typeface="Century Gothic"/>
              </a:rPr>
              <a:t>there </a:t>
            </a:r>
            <a:r>
              <a:rPr lang="en-US" sz="2800" spc="67" dirty="0">
                <a:latin typeface="Century Gothic"/>
                <a:cs typeface="Century Gothic"/>
              </a:rPr>
              <a:t>is  </a:t>
            </a:r>
            <a:r>
              <a:rPr lang="en-US" sz="2800" spc="-40" dirty="0">
                <a:latin typeface="Century Gothic"/>
                <a:cs typeface="Century Gothic"/>
              </a:rPr>
              <a:t>currently</a:t>
            </a:r>
            <a:r>
              <a:rPr lang="en-US" sz="2800" spc="-160" dirty="0">
                <a:latin typeface="Century Gothic"/>
                <a:cs typeface="Century Gothic"/>
              </a:rPr>
              <a:t> </a:t>
            </a:r>
            <a:r>
              <a:rPr lang="en-US" sz="2800" spc="-100" dirty="0">
                <a:latin typeface="Century Gothic"/>
                <a:cs typeface="Century Gothic"/>
              </a:rPr>
              <a:t>no</a:t>
            </a:r>
            <a:r>
              <a:rPr lang="en-US" sz="2800" spc="-160" dirty="0">
                <a:latin typeface="Century Gothic"/>
                <a:cs typeface="Century Gothic"/>
              </a:rPr>
              <a:t> </a:t>
            </a:r>
            <a:r>
              <a:rPr lang="en-US" sz="2800" spc="-140" dirty="0">
                <a:latin typeface="Century Gothic"/>
                <a:cs typeface="Century Gothic"/>
              </a:rPr>
              <a:t>evidence</a:t>
            </a:r>
            <a:r>
              <a:rPr lang="en-US" sz="2800" spc="-167" dirty="0">
                <a:latin typeface="Century Gothic"/>
                <a:cs typeface="Century Gothic"/>
              </a:rPr>
              <a:t> </a:t>
            </a:r>
            <a:r>
              <a:rPr lang="en-US" sz="2800" spc="-73" dirty="0">
                <a:latin typeface="Century Gothic"/>
                <a:cs typeface="Century Gothic"/>
              </a:rPr>
              <a:t>that</a:t>
            </a:r>
            <a:r>
              <a:rPr lang="en-US" sz="2800" spc="-167" dirty="0">
                <a:latin typeface="Century Gothic"/>
                <a:cs typeface="Century Gothic"/>
              </a:rPr>
              <a:t> </a:t>
            </a:r>
            <a:r>
              <a:rPr lang="en-US" sz="2800" spc="-67" dirty="0">
                <a:latin typeface="Century Gothic"/>
                <a:cs typeface="Century Gothic"/>
              </a:rPr>
              <a:t>the</a:t>
            </a:r>
            <a:r>
              <a:rPr lang="en-US" sz="2800" spc="-167" dirty="0">
                <a:latin typeface="Century Gothic"/>
                <a:cs typeface="Century Gothic"/>
              </a:rPr>
              <a:t> </a:t>
            </a:r>
            <a:r>
              <a:rPr lang="en-US" sz="2800" spc="-33" dirty="0">
                <a:latin typeface="Century Gothic"/>
                <a:cs typeface="Century Gothic"/>
              </a:rPr>
              <a:t>COVID-19</a:t>
            </a:r>
            <a:r>
              <a:rPr lang="en-US" sz="2800" spc="-167" dirty="0">
                <a:latin typeface="Century Gothic"/>
                <a:cs typeface="Century Gothic"/>
              </a:rPr>
              <a:t> </a:t>
            </a:r>
            <a:r>
              <a:rPr lang="en-US" sz="2800" spc="7" dirty="0">
                <a:latin typeface="Century Gothic"/>
                <a:cs typeface="Century Gothic"/>
              </a:rPr>
              <a:t>virus</a:t>
            </a:r>
            <a:r>
              <a:rPr lang="en-US" sz="2800" spc="-167" dirty="0">
                <a:latin typeface="Century Gothic"/>
                <a:cs typeface="Century Gothic"/>
              </a:rPr>
              <a:t> </a:t>
            </a:r>
            <a:r>
              <a:rPr lang="en-US" sz="2800" spc="-207" dirty="0">
                <a:latin typeface="Century Gothic"/>
                <a:cs typeface="Century Gothic"/>
              </a:rPr>
              <a:t>can</a:t>
            </a:r>
            <a:r>
              <a:rPr lang="en-US" sz="2800" spc="-167" dirty="0">
                <a:latin typeface="Century Gothic"/>
                <a:cs typeface="Century Gothic"/>
              </a:rPr>
              <a:t> </a:t>
            </a:r>
            <a:r>
              <a:rPr lang="en-US" sz="2800" spc="-173" dirty="0">
                <a:latin typeface="Century Gothic"/>
                <a:cs typeface="Century Gothic"/>
              </a:rPr>
              <a:t>be</a:t>
            </a:r>
            <a:r>
              <a:rPr lang="en-US" sz="2800" spc="-167" dirty="0">
                <a:latin typeface="Century Gothic"/>
                <a:cs typeface="Century Gothic"/>
              </a:rPr>
              <a:t> </a:t>
            </a:r>
            <a:r>
              <a:rPr lang="en-US" sz="2800" spc="-53" dirty="0">
                <a:latin typeface="Century Gothic"/>
                <a:cs typeface="Century Gothic"/>
              </a:rPr>
              <a:t>transmitted</a:t>
            </a:r>
            <a:r>
              <a:rPr lang="en-US" sz="2800" spc="-167" dirty="0">
                <a:latin typeface="Century Gothic"/>
                <a:cs typeface="Century Gothic"/>
              </a:rPr>
              <a:t> </a:t>
            </a:r>
            <a:r>
              <a:rPr lang="en-US" sz="2800" spc="-47" dirty="0">
                <a:latin typeface="Century Gothic"/>
                <a:cs typeface="Century Gothic"/>
              </a:rPr>
              <a:t>through</a:t>
            </a:r>
            <a:r>
              <a:rPr lang="en-US" sz="2800" spc="-152" dirty="0">
                <a:latin typeface="Century Gothic"/>
                <a:cs typeface="Century Gothic"/>
              </a:rPr>
              <a:t> </a:t>
            </a:r>
            <a:r>
              <a:rPr lang="en-US" sz="2800" spc="-113" dirty="0">
                <a:latin typeface="Century Gothic"/>
                <a:cs typeface="Century Gothic"/>
              </a:rPr>
              <a:t>food.</a:t>
            </a:r>
          </a:p>
          <a:p>
            <a:r>
              <a:rPr lang="en-US" sz="2800" spc="-113" dirty="0">
                <a:latin typeface="Century Gothic"/>
                <a:cs typeface="Century Gothic"/>
              </a:rPr>
              <a:t>Recent Guidance from CDC indicates that fomite transmission, while possible, is quite rare.</a:t>
            </a:r>
          </a:p>
          <a:p>
            <a:r>
              <a:rPr lang="en-US" sz="2800" spc="-113" dirty="0">
                <a:latin typeface="Century Gothic"/>
                <a:cs typeface="Century Gothic"/>
              </a:rPr>
              <a:t>SARS-CoV-2 is a respiratory illness</a:t>
            </a:r>
            <a:endParaRPr lang="en-US" sz="2800" dirty="0">
              <a:latin typeface="Century Gothic"/>
              <a:cs typeface="Century Gothic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2A35B9-507E-463F-B341-15E52B8CBD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23651EB-FA19-7B4E-9BD7-96D3B882262A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7951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BF205-E628-462B-B120-E4D2D74F5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Cleaning and Sanitizing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A69A910-F798-4DA9-9389-867CA9782D4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16933">
              <a:spcBef>
                <a:spcPts val="767"/>
              </a:spcBef>
            </a:pPr>
            <a:r>
              <a:rPr lang="en-US" sz="2800" b="1" spc="-47" dirty="0">
                <a:solidFill>
                  <a:srgbClr val="010719"/>
                </a:solidFill>
                <a:latin typeface="Tahoma"/>
                <a:cs typeface="Tahoma"/>
              </a:rPr>
              <a:t>Follow</a:t>
            </a:r>
            <a:r>
              <a:rPr lang="en-US" sz="2800" b="1" spc="-133" dirty="0">
                <a:solidFill>
                  <a:srgbClr val="010719"/>
                </a:solidFill>
                <a:latin typeface="Tahoma"/>
                <a:cs typeface="Tahoma"/>
              </a:rPr>
              <a:t> </a:t>
            </a:r>
            <a:r>
              <a:rPr lang="en-US" sz="2800" b="1" spc="-53" dirty="0">
                <a:solidFill>
                  <a:srgbClr val="010719"/>
                </a:solidFill>
                <a:latin typeface="Tahoma"/>
                <a:cs typeface="Tahoma"/>
              </a:rPr>
              <a:t>these</a:t>
            </a:r>
            <a:r>
              <a:rPr lang="en-US" sz="2800" b="1" spc="-140" dirty="0">
                <a:solidFill>
                  <a:srgbClr val="010719"/>
                </a:solidFill>
                <a:latin typeface="Tahoma"/>
                <a:cs typeface="Tahoma"/>
              </a:rPr>
              <a:t> </a:t>
            </a:r>
            <a:r>
              <a:rPr lang="en-US" sz="2800" b="1" spc="-53" dirty="0">
                <a:solidFill>
                  <a:srgbClr val="010719"/>
                </a:solidFill>
                <a:latin typeface="Tahoma"/>
                <a:cs typeface="Tahoma"/>
              </a:rPr>
              <a:t>steps</a:t>
            </a:r>
            <a:r>
              <a:rPr lang="en-US" sz="2800" b="1" spc="-140" dirty="0">
                <a:solidFill>
                  <a:srgbClr val="010719"/>
                </a:solidFill>
                <a:latin typeface="Tahoma"/>
                <a:cs typeface="Tahoma"/>
              </a:rPr>
              <a:t> </a:t>
            </a:r>
            <a:r>
              <a:rPr lang="en-US" sz="2800" b="1" spc="-33" dirty="0">
                <a:solidFill>
                  <a:srgbClr val="010719"/>
                </a:solidFill>
                <a:latin typeface="Tahoma"/>
                <a:cs typeface="Tahoma"/>
              </a:rPr>
              <a:t>to</a:t>
            </a:r>
            <a:r>
              <a:rPr lang="en-US" sz="2800" b="1" spc="-140" dirty="0">
                <a:solidFill>
                  <a:srgbClr val="010719"/>
                </a:solidFill>
                <a:latin typeface="Tahoma"/>
                <a:cs typeface="Tahoma"/>
              </a:rPr>
              <a:t> </a:t>
            </a:r>
            <a:r>
              <a:rPr lang="en-US" sz="2800" b="1" spc="-53" dirty="0">
                <a:solidFill>
                  <a:srgbClr val="010719"/>
                </a:solidFill>
                <a:latin typeface="Tahoma"/>
                <a:cs typeface="Tahoma"/>
              </a:rPr>
              <a:t>clean</a:t>
            </a:r>
            <a:r>
              <a:rPr lang="en-US" sz="2800" b="1" spc="-140" dirty="0">
                <a:solidFill>
                  <a:srgbClr val="010719"/>
                </a:solidFill>
                <a:latin typeface="Tahoma"/>
                <a:cs typeface="Tahoma"/>
              </a:rPr>
              <a:t> </a:t>
            </a:r>
            <a:r>
              <a:rPr lang="en-US" sz="2800" b="1" spc="-80" dirty="0">
                <a:solidFill>
                  <a:srgbClr val="010719"/>
                </a:solidFill>
                <a:latin typeface="Tahoma"/>
                <a:cs typeface="Tahoma"/>
              </a:rPr>
              <a:t>surfaces:</a:t>
            </a:r>
            <a:endParaRPr lang="en-US" sz="2800" dirty="0">
              <a:latin typeface="Tahoma"/>
              <a:cs typeface="Tahoma"/>
            </a:endParaRPr>
          </a:p>
          <a:p>
            <a:pPr marL="230288" indent="-213355">
              <a:spcBef>
                <a:spcPts val="767"/>
              </a:spcBef>
              <a:buClr>
                <a:srgbClr val="F04095"/>
              </a:buClr>
              <a:buFont typeface="Arial"/>
              <a:buChar char="•"/>
              <a:tabLst>
                <a:tab pos="230288" algn="l"/>
              </a:tabLst>
            </a:pPr>
            <a:r>
              <a:rPr lang="en-US" sz="3400" spc="-93" dirty="0">
                <a:solidFill>
                  <a:srgbClr val="010719"/>
                </a:solidFill>
                <a:latin typeface="Verdana"/>
                <a:cs typeface="Verdana"/>
              </a:rPr>
              <a:t>Scrape</a:t>
            </a:r>
            <a:r>
              <a:rPr lang="en-US" sz="3400" spc="-247" dirty="0">
                <a:solidFill>
                  <a:srgbClr val="010719"/>
                </a:solidFill>
                <a:latin typeface="Verdana"/>
                <a:cs typeface="Verdana"/>
              </a:rPr>
              <a:t> </a:t>
            </a:r>
            <a:r>
              <a:rPr lang="en-US" sz="3400" spc="-87" dirty="0">
                <a:solidFill>
                  <a:srgbClr val="010719"/>
                </a:solidFill>
                <a:latin typeface="Verdana"/>
                <a:cs typeface="Verdana"/>
              </a:rPr>
              <a:t>or</a:t>
            </a:r>
            <a:r>
              <a:rPr lang="en-US" sz="3400" spc="-247" dirty="0">
                <a:solidFill>
                  <a:srgbClr val="010719"/>
                </a:solidFill>
                <a:latin typeface="Verdana"/>
                <a:cs typeface="Verdana"/>
              </a:rPr>
              <a:t> </a:t>
            </a:r>
            <a:r>
              <a:rPr lang="en-US" sz="3400" spc="-100" dirty="0">
                <a:solidFill>
                  <a:srgbClr val="010719"/>
                </a:solidFill>
                <a:latin typeface="Verdana"/>
                <a:cs typeface="Verdana"/>
              </a:rPr>
              <a:t>remove</a:t>
            </a:r>
            <a:r>
              <a:rPr lang="en-US" sz="3400" spc="-240" dirty="0">
                <a:solidFill>
                  <a:srgbClr val="010719"/>
                </a:solidFill>
                <a:latin typeface="Verdana"/>
                <a:cs typeface="Verdana"/>
              </a:rPr>
              <a:t> </a:t>
            </a:r>
            <a:r>
              <a:rPr lang="en-US" sz="3400" spc="-47" dirty="0">
                <a:solidFill>
                  <a:srgbClr val="010719"/>
                </a:solidFill>
                <a:latin typeface="Verdana"/>
                <a:cs typeface="Verdana"/>
              </a:rPr>
              <a:t>food</a:t>
            </a:r>
            <a:r>
              <a:rPr lang="en-US" sz="3400" spc="-247" dirty="0">
                <a:solidFill>
                  <a:srgbClr val="010719"/>
                </a:solidFill>
                <a:latin typeface="Verdana"/>
                <a:cs typeface="Verdana"/>
              </a:rPr>
              <a:t> </a:t>
            </a:r>
            <a:r>
              <a:rPr lang="en-US" sz="3400" spc="-100" dirty="0">
                <a:solidFill>
                  <a:srgbClr val="010719"/>
                </a:solidFill>
                <a:latin typeface="Verdana"/>
                <a:cs typeface="Verdana"/>
              </a:rPr>
              <a:t>from</a:t>
            </a:r>
            <a:r>
              <a:rPr lang="en-US" sz="3400" spc="-233" dirty="0">
                <a:solidFill>
                  <a:srgbClr val="010719"/>
                </a:solidFill>
                <a:latin typeface="Verdana"/>
                <a:cs typeface="Verdana"/>
              </a:rPr>
              <a:t> </a:t>
            </a:r>
            <a:r>
              <a:rPr lang="en-US" sz="3400" spc="-87" dirty="0">
                <a:solidFill>
                  <a:srgbClr val="010719"/>
                </a:solidFill>
                <a:latin typeface="Verdana"/>
                <a:cs typeface="Verdana"/>
              </a:rPr>
              <a:t>surface</a:t>
            </a:r>
            <a:endParaRPr lang="en-US" sz="3400" dirty="0">
              <a:latin typeface="Verdana"/>
              <a:cs typeface="Verdana"/>
            </a:endParaRPr>
          </a:p>
          <a:p>
            <a:pPr marL="230288" indent="-213355">
              <a:spcBef>
                <a:spcPts val="773"/>
              </a:spcBef>
              <a:buClr>
                <a:srgbClr val="F04095"/>
              </a:buClr>
              <a:buFont typeface="Arial"/>
              <a:buChar char="•"/>
              <a:tabLst>
                <a:tab pos="230288" algn="l"/>
              </a:tabLst>
            </a:pPr>
            <a:r>
              <a:rPr lang="en-US" sz="3400" spc="-60" dirty="0">
                <a:solidFill>
                  <a:srgbClr val="010719"/>
                </a:solidFill>
                <a:latin typeface="Verdana"/>
                <a:cs typeface="Verdana"/>
              </a:rPr>
              <a:t>Wash</a:t>
            </a:r>
            <a:r>
              <a:rPr lang="en-US" sz="3400" spc="-300" dirty="0">
                <a:solidFill>
                  <a:srgbClr val="010719"/>
                </a:solidFill>
                <a:latin typeface="Verdana"/>
                <a:cs typeface="Verdana"/>
              </a:rPr>
              <a:t> </a:t>
            </a:r>
            <a:r>
              <a:rPr lang="en-US" sz="3400" spc="-67" dirty="0">
                <a:solidFill>
                  <a:srgbClr val="010719"/>
                </a:solidFill>
                <a:latin typeface="Verdana"/>
                <a:cs typeface="Verdana"/>
              </a:rPr>
              <a:t>the</a:t>
            </a:r>
            <a:r>
              <a:rPr lang="en-US" sz="3400" spc="-287" dirty="0">
                <a:solidFill>
                  <a:srgbClr val="010719"/>
                </a:solidFill>
                <a:latin typeface="Verdana"/>
                <a:cs typeface="Verdana"/>
              </a:rPr>
              <a:t> </a:t>
            </a:r>
            <a:r>
              <a:rPr lang="en-US" sz="3400" spc="-87" dirty="0">
                <a:solidFill>
                  <a:srgbClr val="010719"/>
                </a:solidFill>
                <a:latin typeface="Verdana"/>
                <a:cs typeface="Verdana"/>
              </a:rPr>
              <a:t>surface</a:t>
            </a:r>
            <a:endParaRPr lang="en-US" sz="3400" dirty="0">
              <a:latin typeface="Verdana"/>
              <a:cs typeface="Verdana"/>
            </a:endParaRPr>
          </a:p>
          <a:p>
            <a:pPr marL="230288" indent="-213355">
              <a:spcBef>
                <a:spcPts val="767"/>
              </a:spcBef>
              <a:buClr>
                <a:srgbClr val="F04095"/>
              </a:buClr>
              <a:buFont typeface="Arial"/>
              <a:buChar char="•"/>
              <a:tabLst>
                <a:tab pos="230288" algn="l"/>
              </a:tabLst>
            </a:pPr>
            <a:r>
              <a:rPr lang="en-US" sz="3400" spc="-80" dirty="0">
                <a:solidFill>
                  <a:srgbClr val="010719"/>
                </a:solidFill>
                <a:latin typeface="Verdana"/>
                <a:cs typeface="Verdana"/>
              </a:rPr>
              <a:t>Rinse</a:t>
            </a:r>
            <a:r>
              <a:rPr lang="en-US" sz="3400" spc="-287" dirty="0">
                <a:solidFill>
                  <a:srgbClr val="010719"/>
                </a:solidFill>
                <a:latin typeface="Verdana"/>
                <a:cs typeface="Verdana"/>
              </a:rPr>
              <a:t> </a:t>
            </a:r>
            <a:r>
              <a:rPr lang="en-US" sz="3400" spc="-67" dirty="0">
                <a:solidFill>
                  <a:srgbClr val="010719"/>
                </a:solidFill>
                <a:latin typeface="Verdana"/>
                <a:cs typeface="Verdana"/>
              </a:rPr>
              <a:t>the</a:t>
            </a:r>
            <a:r>
              <a:rPr lang="en-US" sz="3400" spc="-280" dirty="0">
                <a:solidFill>
                  <a:srgbClr val="010719"/>
                </a:solidFill>
                <a:latin typeface="Verdana"/>
                <a:cs typeface="Verdana"/>
              </a:rPr>
              <a:t> </a:t>
            </a:r>
            <a:r>
              <a:rPr lang="en-US" sz="3400" spc="-87" dirty="0">
                <a:solidFill>
                  <a:srgbClr val="010719"/>
                </a:solidFill>
                <a:latin typeface="Verdana"/>
                <a:cs typeface="Verdana"/>
              </a:rPr>
              <a:t>surface</a:t>
            </a:r>
            <a:endParaRPr lang="en-US" sz="3400" dirty="0">
              <a:latin typeface="Verdana"/>
              <a:cs typeface="Verdana"/>
            </a:endParaRPr>
          </a:p>
          <a:p>
            <a:pPr marL="230288" indent="-213355">
              <a:spcBef>
                <a:spcPts val="800"/>
              </a:spcBef>
              <a:buClr>
                <a:srgbClr val="F04095"/>
              </a:buClr>
              <a:buFont typeface="Arial"/>
              <a:buChar char="•"/>
              <a:tabLst>
                <a:tab pos="230288" algn="l"/>
              </a:tabLst>
            </a:pPr>
            <a:r>
              <a:rPr lang="en-US" sz="3400" spc="-93" dirty="0">
                <a:solidFill>
                  <a:srgbClr val="010719"/>
                </a:solidFill>
                <a:latin typeface="Verdana"/>
                <a:cs typeface="Verdana"/>
              </a:rPr>
              <a:t>Sanitize </a:t>
            </a:r>
            <a:r>
              <a:rPr lang="en-US" sz="3400" spc="-67" dirty="0">
                <a:solidFill>
                  <a:srgbClr val="010719"/>
                </a:solidFill>
                <a:latin typeface="Verdana"/>
                <a:cs typeface="Verdana"/>
              </a:rPr>
              <a:t>the</a:t>
            </a:r>
            <a:r>
              <a:rPr lang="en-US" sz="3400" spc="-380" dirty="0">
                <a:solidFill>
                  <a:srgbClr val="010719"/>
                </a:solidFill>
                <a:latin typeface="Verdana"/>
                <a:cs typeface="Verdana"/>
              </a:rPr>
              <a:t> </a:t>
            </a:r>
            <a:r>
              <a:rPr lang="en-US" sz="3400" spc="-87" dirty="0">
                <a:solidFill>
                  <a:srgbClr val="010719"/>
                </a:solidFill>
                <a:latin typeface="Verdana"/>
                <a:cs typeface="Verdana"/>
              </a:rPr>
              <a:t>surface</a:t>
            </a:r>
            <a:endParaRPr lang="en-US" sz="3400" dirty="0">
              <a:latin typeface="Verdana"/>
              <a:cs typeface="Verdana"/>
            </a:endParaRPr>
          </a:p>
          <a:p>
            <a:pPr marL="230288" indent="-213355">
              <a:spcBef>
                <a:spcPts val="767"/>
              </a:spcBef>
              <a:buClr>
                <a:srgbClr val="F04095"/>
              </a:buClr>
              <a:buFont typeface="Arial"/>
              <a:buChar char="•"/>
              <a:tabLst>
                <a:tab pos="230288" algn="l"/>
              </a:tabLst>
            </a:pPr>
            <a:r>
              <a:rPr lang="en-US" sz="3400" spc="-53" dirty="0">
                <a:solidFill>
                  <a:srgbClr val="010719"/>
                </a:solidFill>
                <a:latin typeface="Verdana"/>
                <a:cs typeface="Verdana"/>
              </a:rPr>
              <a:t>Allow</a:t>
            </a:r>
            <a:r>
              <a:rPr lang="en-US" sz="3400" spc="-247" dirty="0">
                <a:solidFill>
                  <a:srgbClr val="010719"/>
                </a:solidFill>
                <a:latin typeface="Verdana"/>
                <a:cs typeface="Verdana"/>
              </a:rPr>
              <a:t> </a:t>
            </a:r>
            <a:r>
              <a:rPr lang="en-US" sz="3400" spc="-67" dirty="0">
                <a:solidFill>
                  <a:srgbClr val="010719"/>
                </a:solidFill>
                <a:latin typeface="Verdana"/>
                <a:cs typeface="Verdana"/>
              </a:rPr>
              <a:t>the</a:t>
            </a:r>
            <a:r>
              <a:rPr lang="en-US" sz="3400" spc="-233" dirty="0">
                <a:solidFill>
                  <a:srgbClr val="010719"/>
                </a:solidFill>
                <a:latin typeface="Verdana"/>
                <a:cs typeface="Verdana"/>
              </a:rPr>
              <a:t> </a:t>
            </a:r>
            <a:r>
              <a:rPr lang="en-US" sz="3400" spc="-87" dirty="0">
                <a:solidFill>
                  <a:srgbClr val="010719"/>
                </a:solidFill>
                <a:latin typeface="Verdana"/>
                <a:cs typeface="Verdana"/>
              </a:rPr>
              <a:t>surface</a:t>
            </a:r>
            <a:r>
              <a:rPr lang="en-US" sz="3400" spc="-240" dirty="0">
                <a:solidFill>
                  <a:srgbClr val="010719"/>
                </a:solidFill>
                <a:latin typeface="Verdana"/>
                <a:cs typeface="Verdana"/>
              </a:rPr>
              <a:t> </a:t>
            </a:r>
            <a:r>
              <a:rPr lang="en-US" sz="3400" spc="-47" dirty="0">
                <a:solidFill>
                  <a:srgbClr val="010719"/>
                </a:solidFill>
                <a:latin typeface="Verdana"/>
                <a:cs typeface="Verdana"/>
              </a:rPr>
              <a:t>to</a:t>
            </a:r>
            <a:r>
              <a:rPr lang="en-US" sz="3400" spc="-233" dirty="0">
                <a:solidFill>
                  <a:srgbClr val="010719"/>
                </a:solidFill>
                <a:latin typeface="Verdana"/>
                <a:cs typeface="Verdana"/>
              </a:rPr>
              <a:t> </a:t>
            </a:r>
            <a:r>
              <a:rPr lang="en-US" sz="3400" spc="-100" dirty="0">
                <a:solidFill>
                  <a:srgbClr val="010719"/>
                </a:solidFill>
                <a:latin typeface="Verdana"/>
                <a:cs typeface="Verdana"/>
              </a:rPr>
              <a:t>air-dry</a:t>
            </a:r>
            <a:endParaRPr lang="en-US" sz="3400" dirty="0">
              <a:latin typeface="Verdana"/>
              <a:cs typeface="Verdana"/>
            </a:endParaRP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A9F777-289E-4572-9EEC-FAD00A3EF29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Clean and Sanitize Surfaces:</a:t>
            </a:r>
          </a:p>
          <a:p>
            <a:pPr marL="230288" indent="-213355">
              <a:spcBef>
                <a:spcPts val="933"/>
              </a:spcBef>
              <a:buClr>
                <a:srgbClr val="F04095"/>
              </a:buClr>
              <a:buFont typeface="Arial"/>
              <a:buChar char="•"/>
              <a:tabLst>
                <a:tab pos="230288" algn="l"/>
              </a:tabLst>
            </a:pPr>
            <a:r>
              <a:rPr lang="en-US" sz="2800" spc="-53" dirty="0">
                <a:solidFill>
                  <a:srgbClr val="010719"/>
                </a:solidFill>
                <a:latin typeface="Verdana"/>
                <a:cs typeface="Verdana"/>
              </a:rPr>
              <a:t>After</a:t>
            </a:r>
            <a:r>
              <a:rPr lang="en-US" sz="2800" spc="-247" dirty="0">
                <a:solidFill>
                  <a:srgbClr val="010719"/>
                </a:solidFill>
                <a:latin typeface="Verdana"/>
                <a:cs typeface="Verdana"/>
              </a:rPr>
              <a:t> </a:t>
            </a:r>
            <a:r>
              <a:rPr lang="en-US" sz="2800" spc="-87" dirty="0">
                <a:solidFill>
                  <a:srgbClr val="010719"/>
                </a:solidFill>
                <a:latin typeface="Verdana"/>
                <a:cs typeface="Verdana"/>
              </a:rPr>
              <a:t>they</a:t>
            </a:r>
            <a:r>
              <a:rPr lang="en-US" sz="2800" spc="-247" dirty="0">
                <a:solidFill>
                  <a:srgbClr val="010719"/>
                </a:solidFill>
                <a:latin typeface="Verdana"/>
                <a:cs typeface="Verdana"/>
              </a:rPr>
              <a:t> </a:t>
            </a:r>
            <a:r>
              <a:rPr lang="en-US" sz="2800" spc="-107" dirty="0">
                <a:solidFill>
                  <a:srgbClr val="010719"/>
                </a:solidFill>
                <a:latin typeface="Verdana"/>
                <a:cs typeface="Verdana"/>
              </a:rPr>
              <a:t>are</a:t>
            </a:r>
            <a:r>
              <a:rPr lang="en-US" sz="2800" spc="-233" dirty="0">
                <a:solidFill>
                  <a:srgbClr val="010719"/>
                </a:solidFill>
                <a:latin typeface="Verdana"/>
                <a:cs typeface="Verdana"/>
              </a:rPr>
              <a:t> </a:t>
            </a:r>
            <a:r>
              <a:rPr lang="en-US" sz="2800" spc="-80" dirty="0">
                <a:solidFill>
                  <a:srgbClr val="010719"/>
                </a:solidFill>
                <a:latin typeface="Verdana"/>
                <a:cs typeface="Verdana"/>
              </a:rPr>
              <a:t>used</a:t>
            </a:r>
            <a:endParaRPr lang="en-US" sz="2800" dirty="0">
              <a:latin typeface="Verdana"/>
              <a:cs typeface="Verdana"/>
            </a:endParaRPr>
          </a:p>
          <a:p>
            <a:pPr marL="229441" marR="657844" indent="-213355">
              <a:lnSpc>
                <a:spcPct val="120000"/>
              </a:lnSpc>
              <a:spcBef>
                <a:spcPts val="447"/>
              </a:spcBef>
              <a:buClr>
                <a:srgbClr val="F04095"/>
              </a:buClr>
              <a:buFont typeface="Arial"/>
              <a:buChar char="•"/>
              <a:tabLst>
                <a:tab pos="230288" algn="l"/>
              </a:tabLst>
            </a:pPr>
            <a:r>
              <a:rPr lang="en-US" sz="2800" spc="-67" dirty="0">
                <a:solidFill>
                  <a:srgbClr val="010719"/>
                </a:solidFill>
                <a:latin typeface="Verdana"/>
                <a:cs typeface="Verdana"/>
              </a:rPr>
              <a:t>Before</a:t>
            </a:r>
            <a:r>
              <a:rPr lang="en-US" sz="2800" spc="-260" dirty="0">
                <a:solidFill>
                  <a:srgbClr val="010719"/>
                </a:solidFill>
                <a:latin typeface="Verdana"/>
                <a:cs typeface="Verdana"/>
              </a:rPr>
              <a:t> </a:t>
            </a:r>
            <a:r>
              <a:rPr lang="en-US" sz="2800" spc="-93" dirty="0">
                <a:solidFill>
                  <a:srgbClr val="010719"/>
                </a:solidFill>
                <a:latin typeface="Verdana"/>
                <a:cs typeface="Verdana"/>
              </a:rPr>
              <a:t>working</a:t>
            </a:r>
            <a:r>
              <a:rPr lang="en-US" sz="2800" spc="-260" dirty="0">
                <a:solidFill>
                  <a:srgbClr val="010719"/>
                </a:solidFill>
                <a:latin typeface="Verdana"/>
                <a:cs typeface="Verdana"/>
              </a:rPr>
              <a:t> </a:t>
            </a:r>
            <a:r>
              <a:rPr lang="en-US" sz="2800" spc="-87" dirty="0">
                <a:solidFill>
                  <a:srgbClr val="010719"/>
                </a:solidFill>
                <a:latin typeface="Verdana"/>
                <a:cs typeface="Verdana"/>
              </a:rPr>
              <a:t>with</a:t>
            </a:r>
            <a:r>
              <a:rPr lang="en-US" sz="2800" spc="-260" dirty="0">
                <a:solidFill>
                  <a:srgbClr val="010719"/>
                </a:solidFill>
                <a:latin typeface="Verdana"/>
                <a:cs typeface="Verdana"/>
              </a:rPr>
              <a:t> </a:t>
            </a:r>
            <a:r>
              <a:rPr lang="en-US" sz="2800" spc="-120" dirty="0">
                <a:solidFill>
                  <a:srgbClr val="010719"/>
                </a:solidFill>
                <a:latin typeface="Verdana"/>
                <a:cs typeface="Verdana"/>
              </a:rPr>
              <a:t>a  </a:t>
            </a:r>
            <a:r>
              <a:rPr lang="en-US" sz="2800" spc="-67" dirty="0">
                <a:solidFill>
                  <a:srgbClr val="010719"/>
                </a:solidFill>
                <a:latin typeface="Verdana"/>
                <a:cs typeface="Verdana"/>
              </a:rPr>
              <a:t>different</a:t>
            </a:r>
            <a:r>
              <a:rPr lang="en-US" sz="2800" spc="-260" dirty="0">
                <a:solidFill>
                  <a:srgbClr val="010719"/>
                </a:solidFill>
                <a:latin typeface="Verdana"/>
                <a:cs typeface="Verdana"/>
              </a:rPr>
              <a:t> </a:t>
            </a:r>
            <a:r>
              <a:rPr lang="en-US" sz="2800" spc="-80" dirty="0">
                <a:solidFill>
                  <a:srgbClr val="010719"/>
                </a:solidFill>
                <a:latin typeface="Verdana"/>
                <a:cs typeface="Verdana"/>
              </a:rPr>
              <a:t>type</a:t>
            </a:r>
            <a:r>
              <a:rPr lang="en-US" sz="2800" spc="-267" dirty="0">
                <a:solidFill>
                  <a:srgbClr val="010719"/>
                </a:solidFill>
                <a:latin typeface="Verdana"/>
                <a:cs typeface="Verdana"/>
              </a:rPr>
              <a:t> </a:t>
            </a:r>
            <a:r>
              <a:rPr lang="en-US" sz="2800" spc="-47" dirty="0">
                <a:solidFill>
                  <a:srgbClr val="010719"/>
                </a:solidFill>
                <a:latin typeface="Verdana"/>
                <a:cs typeface="Verdana"/>
              </a:rPr>
              <a:t>of</a:t>
            </a:r>
            <a:r>
              <a:rPr lang="en-US" sz="2800" spc="-260" dirty="0">
                <a:solidFill>
                  <a:srgbClr val="010719"/>
                </a:solidFill>
                <a:latin typeface="Verdana"/>
                <a:cs typeface="Verdana"/>
              </a:rPr>
              <a:t> </a:t>
            </a:r>
            <a:r>
              <a:rPr lang="en-US" sz="2800" spc="-47" dirty="0">
                <a:solidFill>
                  <a:srgbClr val="010719"/>
                </a:solidFill>
                <a:latin typeface="Verdana"/>
                <a:cs typeface="Verdana"/>
              </a:rPr>
              <a:t>food</a:t>
            </a:r>
            <a:endParaRPr lang="en-US" sz="2800" dirty="0">
              <a:latin typeface="Verdana"/>
              <a:cs typeface="Verdana"/>
            </a:endParaRPr>
          </a:p>
          <a:p>
            <a:pPr marL="229441" marR="161709" indent="-213355">
              <a:lnSpc>
                <a:spcPct val="121800"/>
              </a:lnSpc>
              <a:spcBef>
                <a:spcPts val="387"/>
              </a:spcBef>
              <a:buClr>
                <a:srgbClr val="F04095"/>
              </a:buClr>
              <a:buFont typeface="Arial"/>
              <a:buChar char="•"/>
              <a:tabLst>
                <a:tab pos="230288" algn="l"/>
              </a:tabLst>
            </a:pPr>
            <a:r>
              <a:rPr lang="en-US" sz="2800" spc="-53" dirty="0">
                <a:solidFill>
                  <a:srgbClr val="010719"/>
                </a:solidFill>
                <a:latin typeface="Verdana"/>
                <a:cs typeface="Verdana"/>
              </a:rPr>
              <a:t>After</a:t>
            </a:r>
            <a:r>
              <a:rPr lang="en-US" sz="2800" spc="-260" dirty="0">
                <a:solidFill>
                  <a:srgbClr val="010719"/>
                </a:solidFill>
                <a:latin typeface="Verdana"/>
                <a:cs typeface="Verdana"/>
              </a:rPr>
              <a:t> </a:t>
            </a:r>
            <a:r>
              <a:rPr lang="en-US" sz="2800" spc="-80" dirty="0">
                <a:solidFill>
                  <a:srgbClr val="010719"/>
                </a:solidFill>
                <a:latin typeface="Verdana"/>
                <a:cs typeface="Verdana"/>
              </a:rPr>
              <a:t>handling</a:t>
            </a:r>
            <a:r>
              <a:rPr lang="en-US" sz="2800" spc="-253" dirty="0">
                <a:solidFill>
                  <a:srgbClr val="010719"/>
                </a:solidFill>
                <a:latin typeface="Verdana"/>
                <a:cs typeface="Verdana"/>
              </a:rPr>
              <a:t> </a:t>
            </a:r>
            <a:r>
              <a:rPr lang="en-US" sz="2800" spc="-67" dirty="0">
                <a:solidFill>
                  <a:srgbClr val="010719"/>
                </a:solidFill>
                <a:latin typeface="Verdana"/>
                <a:cs typeface="Verdana"/>
              </a:rPr>
              <a:t>different</a:t>
            </a:r>
            <a:r>
              <a:rPr lang="en-US" sz="2800" spc="-247" dirty="0">
                <a:solidFill>
                  <a:srgbClr val="010719"/>
                </a:solidFill>
                <a:latin typeface="Verdana"/>
                <a:cs typeface="Verdana"/>
              </a:rPr>
              <a:t> </a:t>
            </a:r>
            <a:r>
              <a:rPr lang="en-US" sz="2800" spc="-127" dirty="0">
                <a:solidFill>
                  <a:srgbClr val="010719"/>
                </a:solidFill>
                <a:latin typeface="Verdana"/>
                <a:cs typeface="Verdana"/>
              </a:rPr>
              <a:t>raw  </a:t>
            </a:r>
            <a:r>
              <a:rPr lang="en-US" sz="2800" spc="-67" dirty="0">
                <a:solidFill>
                  <a:srgbClr val="010719"/>
                </a:solidFill>
                <a:latin typeface="Verdana"/>
                <a:cs typeface="Verdana"/>
              </a:rPr>
              <a:t>TCS</a:t>
            </a:r>
            <a:r>
              <a:rPr lang="en-US" sz="2800" spc="-253" dirty="0">
                <a:solidFill>
                  <a:srgbClr val="010719"/>
                </a:solidFill>
                <a:latin typeface="Verdana"/>
                <a:cs typeface="Verdana"/>
              </a:rPr>
              <a:t> </a:t>
            </a:r>
            <a:r>
              <a:rPr lang="en-US" sz="2800" spc="-87" dirty="0">
                <a:solidFill>
                  <a:srgbClr val="010719"/>
                </a:solidFill>
                <a:latin typeface="Verdana"/>
                <a:cs typeface="Verdana"/>
              </a:rPr>
              <a:t>fruits</a:t>
            </a:r>
            <a:r>
              <a:rPr lang="en-US" sz="2800" spc="-247" dirty="0">
                <a:solidFill>
                  <a:srgbClr val="010719"/>
                </a:solidFill>
                <a:latin typeface="Verdana"/>
                <a:cs typeface="Verdana"/>
              </a:rPr>
              <a:t> </a:t>
            </a:r>
            <a:r>
              <a:rPr lang="en-US" sz="2800" spc="-80" dirty="0">
                <a:solidFill>
                  <a:srgbClr val="010719"/>
                </a:solidFill>
                <a:latin typeface="Verdana"/>
                <a:cs typeface="Verdana"/>
              </a:rPr>
              <a:t>and</a:t>
            </a:r>
            <a:r>
              <a:rPr lang="en-US" sz="2800" spc="-247" dirty="0">
                <a:solidFill>
                  <a:srgbClr val="010719"/>
                </a:solidFill>
                <a:latin typeface="Verdana"/>
                <a:cs typeface="Verdana"/>
              </a:rPr>
              <a:t> </a:t>
            </a:r>
            <a:r>
              <a:rPr lang="en-US" sz="2800" spc="-80" dirty="0">
                <a:solidFill>
                  <a:srgbClr val="010719"/>
                </a:solidFill>
                <a:latin typeface="Verdana"/>
                <a:cs typeface="Verdana"/>
              </a:rPr>
              <a:t>vegetables</a:t>
            </a:r>
            <a:endParaRPr lang="en-US" sz="2800" dirty="0">
              <a:latin typeface="Verdana"/>
              <a:cs typeface="Verdana"/>
            </a:endParaRPr>
          </a:p>
          <a:p>
            <a:pPr marL="229441" marR="6773" indent="-213355">
              <a:lnSpc>
                <a:spcPct val="121200"/>
              </a:lnSpc>
              <a:spcBef>
                <a:spcPts val="393"/>
              </a:spcBef>
              <a:buClr>
                <a:srgbClr val="F04095"/>
              </a:buClr>
              <a:buFont typeface="Arial"/>
              <a:buChar char="•"/>
              <a:tabLst>
                <a:tab pos="230288" algn="l"/>
              </a:tabLst>
            </a:pPr>
            <a:r>
              <a:rPr lang="en-US" sz="2800" spc="-80" dirty="0">
                <a:solidFill>
                  <a:srgbClr val="010719"/>
                </a:solidFill>
                <a:latin typeface="Verdana"/>
                <a:cs typeface="Verdana"/>
              </a:rPr>
              <a:t>Anytime there </a:t>
            </a:r>
            <a:r>
              <a:rPr lang="en-US" sz="2800" spc="-107" dirty="0">
                <a:solidFill>
                  <a:srgbClr val="010719"/>
                </a:solidFill>
                <a:latin typeface="Verdana"/>
                <a:cs typeface="Verdana"/>
              </a:rPr>
              <a:t>is </a:t>
            </a:r>
            <a:r>
              <a:rPr lang="en-US" sz="2800" spc="-100" dirty="0">
                <a:solidFill>
                  <a:srgbClr val="010719"/>
                </a:solidFill>
                <a:latin typeface="Verdana"/>
                <a:cs typeface="Verdana"/>
              </a:rPr>
              <a:t>an  </a:t>
            </a:r>
            <a:r>
              <a:rPr lang="en-US" sz="2800" spc="-80" dirty="0">
                <a:solidFill>
                  <a:srgbClr val="010719"/>
                </a:solidFill>
                <a:latin typeface="Verdana"/>
                <a:cs typeface="Verdana"/>
              </a:rPr>
              <a:t>interruption</a:t>
            </a:r>
            <a:r>
              <a:rPr lang="en-US" sz="2800" spc="-247" dirty="0">
                <a:solidFill>
                  <a:srgbClr val="010719"/>
                </a:solidFill>
                <a:latin typeface="Verdana"/>
                <a:cs typeface="Verdana"/>
              </a:rPr>
              <a:t> </a:t>
            </a:r>
            <a:r>
              <a:rPr lang="en-US" sz="2800" spc="-80" dirty="0">
                <a:solidFill>
                  <a:srgbClr val="010719"/>
                </a:solidFill>
                <a:latin typeface="Verdana"/>
                <a:cs typeface="Verdana"/>
              </a:rPr>
              <a:t>during</a:t>
            </a:r>
            <a:r>
              <a:rPr lang="en-US" sz="2800" spc="-240" dirty="0">
                <a:solidFill>
                  <a:srgbClr val="010719"/>
                </a:solidFill>
                <a:latin typeface="Verdana"/>
                <a:cs typeface="Verdana"/>
              </a:rPr>
              <a:t> </a:t>
            </a:r>
            <a:r>
              <a:rPr lang="en-US" sz="2800" spc="-120" dirty="0">
                <a:solidFill>
                  <a:srgbClr val="010719"/>
                </a:solidFill>
                <a:latin typeface="Verdana"/>
                <a:cs typeface="Verdana"/>
              </a:rPr>
              <a:t>a</a:t>
            </a:r>
            <a:r>
              <a:rPr lang="en-US" sz="2800" spc="-247" dirty="0">
                <a:solidFill>
                  <a:srgbClr val="010719"/>
                </a:solidFill>
                <a:latin typeface="Verdana"/>
                <a:cs typeface="Verdana"/>
              </a:rPr>
              <a:t> </a:t>
            </a:r>
            <a:r>
              <a:rPr lang="en-US" sz="2800" spc="-107" dirty="0">
                <a:solidFill>
                  <a:srgbClr val="010719"/>
                </a:solidFill>
                <a:latin typeface="Verdana"/>
                <a:cs typeface="Verdana"/>
              </a:rPr>
              <a:t>task</a:t>
            </a:r>
            <a:r>
              <a:rPr lang="en-US" sz="2800" spc="-240" dirty="0">
                <a:solidFill>
                  <a:srgbClr val="010719"/>
                </a:solidFill>
                <a:latin typeface="Verdana"/>
                <a:cs typeface="Verdana"/>
              </a:rPr>
              <a:t> </a:t>
            </a:r>
            <a:r>
              <a:rPr lang="en-US" sz="2800" spc="-80" dirty="0">
                <a:solidFill>
                  <a:srgbClr val="010719"/>
                </a:solidFill>
                <a:latin typeface="Verdana"/>
                <a:cs typeface="Verdana"/>
              </a:rPr>
              <a:t>and  </a:t>
            </a:r>
            <a:r>
              <a:rPr lang="en-US" sz="2800" spc="-67" dirty="0">
                <a:solidFill>
                  <a:srgbClr val="010719"/>
                </a:solidFill>
                <a:latin typeface="Verdana"/>
                <a:cs typeface="Verdana"/>
              </a:rPr>
              <a:t>the </a:t>
            </a:r>
            <a:r>
              <a:rPr lang="en-US" sz="2800" spc="-93" dirty="0">
                <a:solidFill>
                  <a:srgbClr val="010719"/>
                </a:solidFill>
                <a:latin typeface="Verdana"/>
                <a:cs typeface="Verdana"/>
              </a:rPr>
              <a:t>items </a:t>
            </a:r>
            <a:r>
              <a:rPr lang="en-US" sz="2800" spc="-67" dirty="0">
                <a:solidFill>
                  <a:srgbClr val="010719"/>
                </a:solidFill>
                <a:latin typeface="Verdana"/>
                <a:cs typeface="Verdana"/>
              </a:rPr>
              <a:t>being </a:t>
            </a:r>
            <a:r>
              <a:rPr lang="en-US" sz="2800" spc="-80" dirty="0">
                <a:solidFill>
                  <a:srgbClr val="010719"/>
                </a:solidFill>
                <a:latin typeface="Verdana"/>
                <a:cs typeface="Verdana"/>
              </a:rPr>
              <a:t>used </a:t>
            </a:r>
            <a:r>
              <a:rPr lang="en-US" sz="2800" spc="-140" dirty="0">
                <a:solidFill>
                  <a:srgbClr val="010719"/>
                </a:solidFill>
                <a:latin typeface="Verdana"/>
                <a:cs typeface="Verdana"/>
              </a:rPr>
              <a:t>may  </a:t>
            </a:r>
            <a:r>
              <a:rPr lang="en-US" sz="2800" spc="-107" dirty="0">
                <a:solidFill>
                  <a:srgbClr val="010719"/>
                </a:solidFill>
                <a:latin typeface="Verdana"/>
                <a:cs typeface="Verdana"/>
              </a:rPr>
              <a:t>have </a:t>
            </a:r>
            <a:r>
              <a:rPr lang="en-US" sz="2800" spc="-60" dirty="0">
                <a:solidFill>
                  <a:srgbClr val="010719"/>
                </a:solidFill>
                <a:latin typeface="Verdana"/>
                <a:cs typeface="Verdana"/>
              </a:rPr>
              <a:t>been</a:t>
            </a:r>
            <a:r>
              <a:rPr lang="en-US" sz="2800" spc="-380" dirty="0">
                <a:solidFill>
                  <a:srgbClr val="010719"/>
                </a:solidFill>
                <a:latin typeface="Verdana"/>
                <a:cs typeface="Verdana"/>
              </a:rPr>
              <a:t> </a:t>
            </a:r>
            <a:r>
              <a:rPr lang="en-US" sz="2800" spc="-73" dirty="0">
                <a:solidFill>
                  <a:srgbClr val="010719"/>
                </a:solidFill>
                <a:latin typeface="Verdana"/>
                <a:cs typeface="Verdana"/>
              </a:rPr>
              <a:t>contaminated</a:t>
            </a:r>
            <a:endParaRPr lang="en-US" sz="2800" dirty="0">
              <a:latin typeface="Verdana"/>
              <a:cs typeface="Verdana"/>
            </a:endParaRPr>
          </a:p>
          <a:p>
            <a:pPr marL="229441" marR="190495" indent="-213355">
              <a:lnSpc>
                <a:spcPct val="121800"/>
              </a:lnSpc>
              <a:spcBef>
                <a:spcPts val="380"/>
              </a:spcBef>
              <a:buClr>
                <a:srgbClr val="F04095"/>
              </a:buClr>
              <a:buFont typeface="Arial"/>
              <a:buChar char="•"/>
              <a:tabLst>
                <a:tab pos="230288" algn="l"/>
              </a:tabLst>
            </a:pPr>
            <a:r>
              <a:rPr lang="en-US" sz="2800" spc="-53" dirty="0">
                <a:solidFill>
                  <a:srgbClr val="010719"/>
                </a:solidFill>
                <a:latin typeface="Verdana"/>
                <a:cs typeface="Verdana"/>
              </a:rPr>
              <a:t>After</a:t>
            </a:r>
            <a:r>
              <a:rPr lang="en-US" sz="2800" spc="-253" dirty="0">
                <a:solidFill>
                  <a:srgbClr val="010719"/>
                </a:solidFill>
                <a:latin typeface="Verdana"/>
                <a:cs typeface="Verdana"/>
              </a:rPr>
              <a:t> </a:t>
            </a:r>
            <a:r>
              <a:rPr lang="en-US" sz="2800" spc="-80" dirty="0">
                <a:solidFill>
                  <a:srgbClr val="010719"/>
                </a:solidFill>
                <a:latin typeface="Verdana"/>
                <a:cs typeface="Verdana"/>
              </a:rPr>
              <a:t>four</a:t>
            </a:r>
            <a:r>
              <a:rPr lang="en-US" sz="2800" spc="-253" dirty="0">
                <a:solidFill>
                  <a:srgbClr val="010719"/>
                </a:solidFill>
                <a:latin typeface="Verdana"/>
                <a:cs typeface="Verdana"/>
              </a:rPr>
              <a:t> </a:t>
            </a:r>
            <a:r>
              <a:rPr lang="en-US" sz="2800" spc="-100" dirty="0">
                <a:solidFill>
                  <a:srgbClr val="010719"/>
                </a:solidFill>
                <a:latin typeface="Verdana"/>
                <a:cs typeface="Verdana"/>
              </a:rPr>
              <a:t>hours</a:t>
            </a:r>
            <a:r>
              <a:rPr lang="en-US" sz="2800" spc="-247" dirty="0">
                <a:solidFill>
                  <a:srgbClr val="010719"/>
                </a:solidFill>
                <a:latin typeface="Verdana"/>
                <a:cs typeface="Verdana"/>
              </a:rPr>
              <a:t> </a:t>
            </a:r>
            <a:r>
              <a:rPr lang="en-US" sz="2800" spc="-60" dirty="0">
                <a:solidFill>
                  <a:srgbClr val="010719"/>
                </a:solidFill>
                <a:latin typeface="Verdana"/>
                <a:cs typeface="Verdana"/>
              </a:rPr>
              <a:t>if</a:t>
            </a:r>
            <a:r>
              <a:rPr lang="en-US" sz="2800" spc="-253" dirty="0">
                <a:solidFill>
                  <a:srgbClr val="010719"/>
                </a:solidFill>
                <a:latin typeface="Verdana"/>
                <a:cs typeface="Verdana"/>
              </a:rPr>
              <a:t> </a:t>
            </a:r>
            <a:r>
              <a:rPr lang="en-US" sz="2800" spc="-67" dirty="0">
                <a:solidFill>
                  <a:srgbClr val="010719"/>
                </a:solidFill>
                <a:latin typeface="Verdana"/>
                <a:cs typeface="Verdana"/>
              </a:rPr>
              <a:t>the</a:t>
            </a:r>
            <a:r>
              <a:rPr lang="en-US" sz="2800" spc="-240" dirty="0">
                <a:solidFill>
                  <a:srgbClr val="010719"/>
                </a:solidFill>
                <a:latin typeface="Verdana"/>
                <a:cs typeface="Verdana"/>
              </a:rPr>
              <a:t> </a:t>
            </a:r>
            <a:r>
              <a:rPr lang="en-US" sz="2800" spc="-93" dirty="0">
                <a:solidFill>
                  <a:srgbClr val="010719"/>
                </a:solidFill>
                <a:latin typeface="Verdana"/>
                <a:cs typeface="Verdana"/>
              </a:rPr>
              <a:t>items  </a:t>
            </a:r>
            <a:r>
              <a:rPr lang="en-US" sz="2800" spc="-107" dirty="0">
                <a:solidFill>
                  <a:srgbClr val="010719"/>
                </a:solidFill>
                <a:latin typeface="Verdana"/>
                <a:cs typeface="Verdana"/>
              </a:rPr>
              <a:t>have</a:t>
            </a:r>
            <a:r>
              <a:rPr lang="en-US" sz="2800" spc="-247" dirty="0">
                <a:solidFill>
                  <a:srgbClr val="010719"/>
                </a:solidFill>
                <a:latin typeface="Verdana"/>
                <a:cs typeface="Verdana"/>
              </a:rPr>
              <a:t> </a:t>
            </a:r>
            <a:r>
              <a:rPr lang="en-US" sz="2800" spc="-60" dirty="0">
                <a:solidFill>
                  <a:srgbClr val="010719"/>
                </a:solidFill>
                <a:latin typeface="Verdana"/>
                <a:cs typeface="Verdana"/>
              </a:rPr>
              <a:t>been</a:t>
            </a:r>
            <a:r>
              <a:rPr lang="en-US" sz="2800" spc="-247" dirty="0">
                <a:solidFill>
                  <a:srgbClr val="010719"/>
                </a:solidFill>
                <a:latin typeface="Verdana"/>
                <a:cs typeface="Verdana"/>
              </a:rPr>
              <a:t> </a:t>
            </a:r>
            <a:r>
              <a:rPr lang="en-US" sz="2800" spc="-80" dirty="0">
                <a:solidFill>
                  <a:srgbClr val="010719"/>
                </a:solidFill>
                <a:latin typeface="Verdana"/>
                <a:cs typeface="Verdana"/>
              </a:rPr>
              <a:t>in</a:t>
            </a:r>
            <a:r>
              <a:rPr lang="en-US" sz="2800" spc="-247" dirty="0">
                <a:solidFill>
                  <a:srgbClr val="010719"/>
                </a:solidFill>
                <a:latin typeface="Verdana"/>
                <a:cs typeface="Verdana"/>
              </a:rPr>
              <a:t> </a:t>
            </a:r>
            <a:r>
              <a:rPr lang="en-US" sz="2800" spc="-73" dirty="0">
                <a:solidFill>
                  <a:srgbClr val="010719"/>
                </a:solidFill>
                <a:latin typeface="Verdana"/>
                <a:cs typeface="Verdana"/>
              </a:rPr>
              <a:t>constant</a:t>
            </a:r>
            <a:r>
              <a:rPr lang="en-US" sz="2800" spc="-240" dirty="0">
                <a:solidFill>
                  <a:srgbClr val="010719"/>
                </a:solidFill>
                <a:latin typeface="Verdana"/>
                <a:cs typeface="Verdana"/>
              </a:rPr>
              <a:t> </a:t>
            </a:r>
            <a:r>
              <a:rPr lang="en-US" sz="2800" spc="-93" dirty="0">
                <a:solidFill>
                  <a:srgbClr val="010719"/>
                </a:solidFill>
                <a:latin typeface="Verdana"/>
                <a:cs typeface="Verdana"/>
              </a:rPr>
              <a:t>use</a:t>
            </a:r>
            <a:endParaRPr lang="en-US" sz="2800" dirty="0">
              <a:latin typeface="Verdana"/>
              <a:cs typeface="Verdana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3D1E9-05C5-474B-A8EA-1982C5E3FE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23651EB-FA19-7B4E-9BD7-96D3B882262A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4094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722D2E9-1DB5-4C6B-BD2C-865B31569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Always Follow Other Food Safety Practices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6C85EAF-83FF-41AF-8451-99D72AD10B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Receiving</a:t>
            </a:r>
          </a:p>
          <a:p>
            <a:pPr marL="630338" lvl="1" indent="-213355">
              <a:spcBef>
                <a:spcPts val="353"/>
              </a:spcBef>
              <a:buClr>
                <a:srgbClr val="F04095"/>
              </a:buClr>
              <a:buFont typeface="Arial"/>
              <a:buChar char="•"/>
              <a:tabLst>
                <a:tab pos="230288" algn="l"/>
              </a:tabLst>
            </a:pPr>
            <a:r>
              <a:rPr lang="en-US" sz="2800" spc="7" dirty="0">
                <a:solidFill>
                  <a:srgbClr val="010719"/>
                </a:solidFill>
                <a:latin typeface="Century Gothic"/>
                <a:cs typeface="Century Gothic"/>
              </a:rPr>
              <a:t>Ensure</a:t>
            </a:r>
            <a:r>
              <a:rPr lang="en-US" sz="2800" spc="-133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-113" dirty="0">
                <a:solidFill>
                  <a:srgbClr val="010719"/>
                </a:solidFill>
                <a:latin typeface="Century Gothic"/>
                <a:cs typeface="Century Gothic"/>
              </a:rPr>
              <a:t>packaging</a:t>
            </a:r>
            <a:r>
              <a:rPr lang="en-US" sz="2800" spc="-127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40" dirty="0">
                <a:solidFill>
                  <a:srgbClr val="010719"/>
                </a:solidFill>
                <a:latin typeface="Century Gothic"/>
                <a:cs typeface="Century Gothic"/>
              </a:rPr>
              <a:t>is</a:t>
            </a:r>
            <a:r>
              <a:rPr lang="en-US" sz="2800" spc="-127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-60" dirty="0">
                <a:solidFill>
                  <a:srgbClr val="010719"/>
                </a:solidFill>
                <a:latin typeface="Century Gothic"/>
                <a:cs typeface="Century Gothic"/>
              </a:rPr>
              <a:t>intact</a:t>
            </a:r>
            <a:r>
              <a:rPr lang="en-US" sz="2800" spc="-120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-127" dirty="0">
                <a:solidFill>
                  <a:srgbClr val="010719"/>
                </a:solidFill>
                <a:latin typeface="Century Gothic"/>
                <a:cs typeface="Century Gothic"/>
              </a:rPr>
              <a:t>and</a:t>
            </a:r>
            <a:r>
              <a:rPr lang="en-US" sz="2800" spc="-120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-107" dirty="0">
                <a:solidFill>
                  <a:srgbClr val="010719"/>
                </a:solidFill>
                <a:latin typeface="Century Gothic"/>
                <a:cs typeface="Century Gothic"/>
              </a:rPr>
              <a:t>clean</a:t>
            </a:r>
            <a:endParaRPr lang="en-US" sz="2800" dirty="0">
              <a:latin typeface="Century Gothic"/>
              <a:cs typeface="Century Gothic"/>
            </a:endParaRPr>
          </a:p>
          <a:p>
            <a:pPr marL="630338" lvl="1" indent="-213355">
              <a:spcBef>
                <a:spcPts val="160"/>
              </a:spcBef>
              <a:buClr>
                <a:srgbClr val="F04095"/>
              </a:buClr>
              <a:buFont typeface="Arial"/>
              <a:buChar char="•"/>
              <a:tabLst>
                <a:tab pos="230288" algn="l"/>
              </a:tabLst>
            </a:pPr>
            <a:r>
              <a:rPr lang="en-US" sz="2800" spc="-53" dirty="0">
                <a:solidFill>
                  <a:srgbClr val="010719"/>
                </a:solidFill>
                <a:latin typeface="Century Gothic"/>
                <a:cs typeface="Century Gothic"/>
              </a:rPr>
              <a:t>Reject</a:t>
            </a:r>
            <a:r>
              <a:rPr lang="en-US" sz="2800" spc="-133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-27" dirty="0">
                <a:solidFill>
                  <a:srgbClr val="010719"/>
                </a:solidFill>
                <a:latin typeface="Century Gothic"/>
                <a:cs typeface="Century Gothic"/>
              </a:rPr>
              <a:t>dirty,</a:t>
            </a:r>
            <a:r>
              <a:rPr lang="en-US" sz="2800" spc="-133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-60" dirty="0">
                <a:solidFill>
                  <a:srgbClr val="010719"/>
                </a:solidFill>
                <a:latin typeface="Century Gothic"/>
                <a:cs typeface="Century Gothic"/>
              </a:rPr>
              <a:t>stained,</a:t>
            </a:r>
            <a:r>
              <a:rPr lang="en-US" sz="2800" spc="-133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-27" dirty="0">
                <a:solidFill>
                  <a:srgbClr val="010719"/>
                </a:solidFill>
                <a:latin typeface="Century Gothic"/>
                <a:cs typeface="Century Gothic"/>
              </a:rPr>
              <a:t>or</a:t>
            </a:r>
            <a:r>
              <a:rPr lang="en-US" sz="2800" spc="-120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-60" dirty="0">
                <a:solidFill>
                  <a:srgbClr val="010719"/>
                </a:solidFill>
                <a:latin typeface="Century Gothic"/>
                <a:cs typeface="Century Gothic"/>
              </a:rPr>
              <a:t>discolored</a:t>
            </a:r>
            <a:r>
              <a:rPr lang="en-US" sz="2800" spc="-127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-80" dirty="0">
                <a:solidFill>
                  <a:srgbClr val="010719"/>
                </a:solidFill>
                <a:latin typeface="Century Gothic"/>
                <a:cs typeface="Century Gothic"/>
              </a:rPr>
              <a:t>food</a:t>
            </a:r>
            <a:endParaRPr lang="en-US" sz="2800" dirty="0">
              <a:latin typeface="Century Gothic"/>
              <a:cs typeface="Century Gothic"/>
            </a:endParaRPr>
          </a:p>
          <a:p>
            <a:pPr marL="630338" lvl="1" indent="-213355">
              <a:spcBef>
                <a:spcPts val="127"/>
              </a:spcBef>
              <a:buClr>
                <a:srgbClr val="F04095"/>
              </a:buClr>
              <a:buFont typeface="Arial"/>
              <a:buChar char="•"/>
              <a:tabLst>
                <a:tab pos="230288" algn="l"/>
              </a:tabLst>
            </a:pPr>
            <a:r>
              <a:rPr lang="en-US" sz="2800" spc="-80" dirty="0">
                <a:solidFill>
                  <a:srgbClr val="010719"/>
                </a:solidFill>
                <a:latin typeface="Century Gothic"/>
                <a:cs typeface="Century Gothic"/>
              </a:rPr>
              <a:t>Make</a:t>
            </a:r>
            <a:r>
              <a:rPr lang="en-US" sz="2800" spc="-140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-13" dirty="0">
                <a:solidFill>
                  <a:srgbClr val="010719"/>
                </a:solidFill>
                <a:latin typeface="Century Gothic"/>
                <a:cs typeface="Century Gothic"/>
              </a:rPr>
              <a:t>sure</a:t>
            </a:r>
            <a:r>
              <a:rPr lang="en-US" sz="2800" spc="-133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-100" dirty="0">
                <a:solidFill>
                  <a:srgbClr val="010719"/>
                </a:solidFill>
                <a:latin typeface="Century Gothic"/>
                <a:cs typeface="Century Gothic"/>
              </a:rPr>
              <a:t>cans</a:t>
            </a:r>
            <a:r>
              <a:rPr lang="en-US" sz="2800" spc="-133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-93" dirty="0">
                <a:solidFill>
                  <a:srgbClr val="010719"/>
                </a:solidFill>
                <a:latin typeface="Century Gothic"/>
                <a:cs typeface="Century Gothic"/>
              </a:rPr>
              <a:t>are</a:t>
            </a:r>
            <a:r>
              <a:rPr lang="en-US" sz="2800" spc="-133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-47" dirty="0">
                <a:solidFill>
                  <a:srgbClr val="010719"/>
                </a:solidFill>
                <a:latin typeface="Century Gothic"/>
                <a:cs typeface="Century Gothic"/>
              </a:rPr>
              <a:t>not</a:t>
            </a:r>
            <a:r>
              <a:rPr lang="en-US" sz="2800" spc="-127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-87" dirty="0">
                <a:solidFill>
                  <a:srgbClr val="010719"/>
                </a:solidFill>
                <a:latin typeface="Century Gothic"/>
                <a:cs typeface="Century Gothic"/>
              </a:rPr>
              <a:t>dented</a:t>
            </a:r>
            <a:r>
              <a:rPr lang="en-US" sz="2800" spc="-127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-27" dirty="0">
                <a:solidFill>
                  <a:srgbClr val="010719"/>
                </a:solidFill>
                <a:latin typeface="Century Gothic"/>
                <a:cs typeface="Century Gothic"/>
              </a:rPr>
              <a:t>or</a:t>
            </a:r>
            <a:r>
              <a:rPr lang="en-US" sz="2800" spc="-120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7" dirty="0">
                <a:solidFill>
                  <a:srgbClr val="010719"/>
                </a:solidFill>
                <a:latin typeface="Century Gothic"/>
                <a:cs typeface="Century Gothic"/>
              </a:rPr>
              <a:t>rusty</a:t>
            </a:r>
            <a:endParaRPr lang="en-US" sz="2800" dirty="0">
              <a:latin typeface="Century Gothic"/>
              <a:cs typeface="Century Gothic"/>
            </a:endParaRPr>
          </a:p>
          <a:p>
            <a:pPr marL="630338" lvl="1" indent="-213355">
              <a:spcBef>
                <a:spcPts val="133"/>
              </a:spcBef>
              <a:buClr>
                <a:srgbClr val="F04095"/>
              </a:buClr>
              <a:buFont typeface="Arial"/>
              <a:buChar char="•"/>
              <a:tabLst>
                <a:tab pos="230288" algn="l"/>
              </a:tabLst>
            </a:pPr>
            <a:r>
              <a:rPr lang="en-US" sz="2800" spc="-53" dirty="0">
                <a:solidFill>
                  <a:srgbClr val="010719"/>
                </a:solidFill>
                <a:latin typeface="Century Gothic"/>
                <a:cs typeface="Century Gothic"/>
              </a:rPr>
              <a:t>Reject</a:t>
            </a:r>
            <a:r>
              <a:rPr lang="en-US" sz="2800" spc="-127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-20" dirty="0">
                <a:solidFill>
                  <a:srgbClr val="010719"/>
                </a:solidFill>
                <a:latin typeface="Century Gothic"/>
                <a:cs typeface="Century Gothic"/>
              </a:rPr>
              <a:t>items</a:t>
            </a:r>
            <a:r>
              <a:rPr lang="en-US" sz="2800" spc="-127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20" dirty="0">
                <a:solidFill>
                  <a:srgbClr val="010719"/>
                </a:solidFill>
                <a:latin typeface="Century Gothic"/>
                <a:cs typeface="Century Gothic"/>
              </a:rPr>
              <a:t>if</a:t>
            </a:r>
            <a:r>
              <a:rPr lang="en-US" sz="2800" spc="-113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-73" dirty="0">
                <a:solidFill>
                  <a:srgbClr val="010719"/>
                </a:solidFill>
                <a:latin typeface="Century Gothic"/>
                <a:cs typeface="Century Gothic"/>
              </a:rPr>
              <a:t>you</a:t>
            </a:r>
            <a:r>
              <a:rPr lang="en-US" sz="2800" spc="-120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-73" dirty="0">
                <a:solidFill>
                  <a:srgbClr val="010719"/>
                </a:solidFill>
                <a:latin typeface="Century Gothic"/>
                <a:cs typeface="Century Gothic"/>
              </a:rPr>
              <a:t>see</a:t>
            </a:r>
            <a:r>
              <a:rPr lang="en-US" sz="2800" spc="-127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-13" dirty="0">
                <a:solidFill>
                  <a:srgbClr val="010719"/>
                </a:solidFill>
                <a:latin typeface="Century Gothic"/>
                <a:cs typeface="Century Gothic"/>
              </a:rPr>
              <a:t>signs</a:t>
            </a:r>
            <a:r>
              <a:rPr lang="en-US" sz="2800" spc="-127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-53" dirty="0">
                <a:solidFill>
                  <a:srgbClr val="010719"/>
                </a:solidFill>
                <a:latin typeface="Century Gothic"/>
                <a:cs typeface="Century Gothic"/>
              </a:rPr>
              <a:t>of</a:t>
            </a:r>
            <a:r>
              <a:rPr lang="en-US" sz="2800" spc="-113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-27" dirty="0">
                <a:solidFill>
                  <a:srgbClr val="010719"/>
                </a:solidFill>
                <a:latin typeface="Century Gothic"/>
                <a:cs typeface="Century Gothic"/>
              </a:rPr>
              <a:t>pests</a:t>
            </a:r>
            <a:endParaRPr lang="en-US" sz="2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2FA7E0-0056-40BF-89B6-1D190903AF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23651EB-FA19-7B4E-9BD7-96D3B882262A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8718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73BD4-8261-4A53-9AD0-AE8FC1D22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 Preparation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43F06-147E-43B5-83D4-A9D3F3BFFF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0288" marR="911837" indent="-213355">
              <a:lnSpc>
                <a:spcPct val="108000"/>
              </a:lnSpc>
              <a:spcBef>
                <a:spcPts val="233"/>
              </a:spcBef>
              <a:buClr>
                <a:srgbClr val="F04095"/>
              </a:buClr>
              <a:buFont typeface="Arial"/>
              <a:buChar char="•"/>
              <a:tabLst>
                <a:tab pos="230288" algn="l"/>
              </a:tabLst>
            </a:pPr>
            <a:r>
              <a:rPr lang="en-US" sz="2800" spc="-87" dirty="0">
                <a:solidFill>
                  <a:srgbClr val="010719"/>
                </a:solidFill>
                <a:latin typeface="Century Gothic"/>
                <a:cs typeface="Century Gothic"/>
              </a:rPr>
              <a:t>Clean </a:t>
            </a:r>
            <a:r>
              <a:rPr lang="en-US" sz="2800" spc="-127" dirty="0">
                <a:solidFill>
                  <a:srgbClr val="010719"/>
                </a:solidFill>
                <a:latin typeface="Century Gothic"/>
                <a:cs typeface="Century Gothic"/>
              </a:rPr>
              <a:t>and </a:t>
            </a:r>
            <a:r>
              <a:rPr lang="en-US" sz="2800" spc="-27" dirty="0">
                <a:solidFill>
                  <a:srgbClr val="010719"/>
                </a:solidFill>
                <a:latin typeface="Century Gothic"/>
                <a:cs typeface="Century Gothic"/>
              </a:rPr>
              <a:t>sanitize </a:t>
            </a:r>
            <a:r>
              <a:rPr lang="en-US" sz="2800" spc="-33" dirty="0">
                <a:solidFill>
                  <a:srgbClr val="010719"/>
                </a:solidFill>
                <a:latin typeface="Century Gothic"/>
                <a:cs typeface="Century Gothic"/>
              </a:rPr>
              <a:t>workstations</a:t>
            </a:r>
            <a:r>
              <a:rPr lang="en-US" sz="2800" spc="-267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-127" dirty="0">
                <a:solidFill>
                  <a:srgbClr val="010719"/>
                </a:solidFill>
                <a:latin typeface="Century Gothic"/>
                <a:cs typeface="Century Gothic"/>
              </a:rPr>
              <a:t>and </a:t>
            </a:r>
            <a:r>
              <a:rPr lang="en-US" sz="2800" spc="-67" dirty="0">
                <a:solidFill>
                  <a:srgbClr val="010719"/>
                </a:solidFill>
                <a:latin typeface="Century Gothic"/>
                <a:cs typeface="Century Gothic"/>
              </a:rPr>
              <a:t>equipment  before </a:t>
            </a:r>
            <a:r>
              <a:rPr lang="en-US" sz="2800" spc="-40" dirty="0">
                <a:solidFill>
                  <a:srgbClr val="010719"/>
                </a:solidFill>
                <a:latin typeface="Century Gothic"/>
                <a:cs typeface="Century Gothic"/>
              </a:rPr>
              <a:t>use </a:t>
            </a:r>
            <a:r>
              <a:rPr lang="en-US" sz="2800" spc="-127" dirty="0">
                <a:solidFill>
                  <a:srgbClr val="010719"/>
                </a:solidFill>
                <a:latin typeface="Century Gothic"/>
                <a:cs typeface="Century Gothic"/>
              </a:rPr>
              <a:t>and </a:t>
            </a:r>
            <a:r>
              <a:rPr lang="en-US" sz="2800" spc="-7" dirty="0">
                <a:solidFill>
                  <a:srgbClr val="010719"/>
                </a:solidFill>
                <a:latin typeface="Century Gothic"/>
                <a:cs typeface="Century Gothic"/>
              </a:rPr>
              <a:t>in</a:t>
            </a:r>
            <a:r>
              <a:rPr lang="en-US" sz="2800" spc="-287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-100" dirty="0">
                <a:solidFill>
                  <a:srgbClr val="010719"/>
                </a:solidFill>
                <a:latin typeface="Century Gothic"/>
                <a:cs typeface="Century Gothic"/>
              </a:rPr>
              <a:t>between </a:t>
            </a:r>
            <a:r>
              <a:rPr lang="en-US" sz="2800" spc="-140" dirty="0">
                <a:solidFill>
                  <a:srgbClr val="010719"/>
                </a:solidFill>
                <a:latin typeface="Century Gothic"/>
                <a:cs typeface="Century Gothic"/>
              </a:rPr>
              <a:t>each </a:t>
            </a:r>
            <a:r>
              <a:rPr lang="en-US" sz="2800" spc="-67" dirty="0">
                <a:solidFill>
                  <a:srgbClr val="010719"/>
                </a:solidFill>
                <a:latin typeface="Century Gothic"/>
                <a:cs typeface="Century Gothic"/>
              </a:rPr>
              <a:t>product</a:t>
            </a:r>
            <a:endParaRPr lang="en-US" sz="2800" dirty="0">
              <a:latin typeface="Century Gothic"/>
              <a:cs typeface="Century Gothic"/>
            </a:endParaRPr>
          </a:p>
          <a:p>
            <a:pPr marL="230288" indent="-213355">
              <a:spcBef>
                <a:spcPts val="160"/>
              </a:spcBef>
              <a:buClr>
                <a:srgbClr val="F04095"/>
              </a:buClr>
              <a:buFont typeface="Arial"/>
              <a:buChar char="•"/>
              <a:tabLst>
                <a:tab pos="230288" algn="l"/>
              </a:tabLst>
            </a:pPr>
            <a:r>
              <a:rPr lang="en-US" sz="2800" spc="-67" dirty="0">
                <a:solidFill>
                  <a:srgbClr val="010719"/>
                </a:solidFill>
                <a:latin typeface="Century Gothic"/>
                <a:cs typeface="Century Gothic"/>
              </a:rPr>
              <a:t>Don’t</a:t>
            </a:r>
            <a:r>
              <a:rPr lang="en-US" sz="2800" spc="-127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-73" dirty="0">
                <a:solidFill>
                  <a:srgbClr val="010719"/>
                </a:solidFill>
                <a:latin typeface="Century Gothic"/>
                <a:cs typeface="Century Gothic"/>
              </a:rPr>
              <a:t>allow</a:t>
            </a:r>
            <a:r>
              <a:rPr lang="en-US" sz="2800" spc="-127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-93" dirty="0">
                <a:solidFill>
                  <a:srgbClr val="010719"/>
                </a:solidFill>
                <a:latin typeface="Century Gothic"/>
                <a:cs typeface="Century Gothic"/>
              </a:rPr>
              <a:t>raw</a:t>
            </a:r>
            <a:r>
              <a:rPr lang="en-US" sz="2800" spc="-127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-80" dirty="0">
                <a:solidFill>
                  <a:srgbClr val="010719"/>
                </a:solidFill>
                <a:latin typeface="Century Gothic"/>
                <a:cs typeface="Century Gothic"/>
              </a:rPr>
              <a:t>food</a:t>
            </a:r>
            <a:r>
              <a:rPr lang="en-US" sz="2800" spc="-120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-40" dirty="0">
                <a:solidFill>
                  <a:srgbClr val="010719"/>
                </a:solidFill>
                <a:latin typeface="Century Gothic"/>
                <a:cs typeface="Century Gothic"/>
              </a:rPr>
              <a:t>to</a:t>
            </a:r>
            <a:r>
              <a:rPr lang="en-US" sz="2800" spc="-127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-100" dirty="0">
                <a:solidFill>
                  <a:srgbClr val="010719"/>
                </a:solidFill>
                <a:latin typeface="Century Gothic"/>
                <a:cs typeface="Century Gothic"/>
              </a:rPr>
              <a:t>contact</a:t>
            </a:r>
            <a:r>
              <a:rPr lang="en-US" sz="2800" spc="-120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-53" dirty="0">
                <a:solidFill>
                  <a:srgbClr val="010719"/>
                </a:solidFill>
                <a:latin typeface="Century Gothic"/>
                <a:cs typeface="Century Gothic"/>
              </a:rPr>
              <a:t>ready-to-eat</a:t>
            </a:r>
            <a:r>
              <a:rPr lang="en-US" sz="2800" spc="-120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-80" dirty="0">
                <a:solidFill>
                  <a:srgbClr val="010719"/>
                </a:solidFill>
                <a:latin typeface="Century Gothic"/>
                <a:cs typeface="Century Gothic"/>
              </a:rPr>
              <a:t>food</a:t>
            </a:r>
            <a:endParaRPr lang="en-US" sz="2800" dirty="0">
              <a:latin typeface="Century Gothic"/>
              <a:cs typeface="Century Gothic"/>
            </a:endParaRPr>
          </a:p>
          <a:p>
            <a:pPr marL="230288" marR="442796" indent="-230288">
              <a:lnSpc>
                <a:spcPct val="108000"/>
              </a:lnSpc>
              <a:buClr>
                <a:srgbClr val="F04095"/>
              </a:buClr>
              <a:buFont typeface="Arial"/>
              <a:buChar char="•"/>
              <a:tabLst>
                <a:tab pos="230288" algn="l"/>
              </a:tabLst>
            </a:pPr>
            <a:r>
              <a:rPr lang="en-US" sz="2800" spc="-27" dirty="0">
                <a:solidFill>
                  <a:srgbClr val="010719"/>
                </a:solidFill>
                <a:latin typeface="Century Gothic"/>
                <a:cs typeface="Century Gothic"/>
              </a:rPr>
              <a:t>Prep</a:t>
            </a:r>
            <a:r>
              <a:rPr lang="en-US" sz="2800" spc="-120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-93" dirty="0">
                <a:solidFill>
                  <a:srgbClr val="010719"/>
                </a:solidFill>
                <a:latin typeface="Century Gothic"/>
                <a:cs typeface="Century Gothic"/>
              </a:rPr>
              <a:t>raw</a:t>
            </a:r>
            <a:r>
              <a:rPr lang="en-US" sz="2800" spc="-133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-100" dirty="0">
                <a:solidFill>
                  <a:srgbClr val="010719"/>
                </a:solidFill>
                <a:latin typeface="Century Gothic"/>
                <a:cs typeface="Century Gothic"/>
              </a:rPr>
              <a:t>meat,</a:t>
            </a:r>
            <a:r>
              <a:rPr lang="en-US" sz="2800" spc="-133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-87" dirty="0">
                <a:solidFill>
                  <a:srgbClr val="010719"/>
                </a:solidFill>
                <a:latin typeface="Century Gothic"/>
                <a:cs typeface="Century Gothic"/>
              </a:rPr>
              <a:t>seafood,</a:t>
            </a:r>
            <a:r>
              <a:rPr lang="en-US" sz="2800" spc="-133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-127" dirty="0">
                <a:solidFill>
                  <a:srgbClr val="010719"/>
                </a:solidFill>
                <a:latin typeface="Century Gothic"/>
                <a:cs typeface="Century Gothic"/>
              </a:rPr>
              <a:t>and </a:t>
            </a:r>
            <a:r>
              <a:rPr lang="en-US" sz="2800" spc="-27" dirty="0">
                <a:solidFill>
                  <a:srgbClr val="010719"/>
                </a:solidFill>
                <a:latin typeface="Century Gothic"/>
                <a:cs typeface="Century Gothic"/>
              </a:rPr>
              <a:t>poultry</a:t>
            </a:r>
            <a:r>
              <a:rPr lang="en-US" sz="2800" spc="-133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-93" dirty="0">
                <a:solidFill>
                  <a:srgbClr val="010719"/>
                </a:solidFill>
                <a:latin typeface="Century Gothic"/>
                <a:cs typeface="Century Gothic"/>
              </a:rPr>
              <a:t>at</a:t>
            </a:r>
            <a:r>
              <a:rPr lang="en-US" sz="2800" spc="-127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-33" dirty="0">
                <a:solidFill>
                  <a:srgbClr val="010719"/>
                </a:solidFill>
                <a:latin typeface="Century Gothic"/>
                <a:cs typeface="Century Gothic"/>
              </a:rPr>
              <a:t>different</a:t>
            </a:r>
            <a:r>
              <a:rPr lang="en-US" sz="2800" spc="-127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-20" dirty="0">
                <a:solidFill>
                  <a:srgbClr val="010719"/>
                </a:solidFill>
                <a:latin typeface="Century Gothic"/>
                <a:cs typeface="Century Gothic"/>
              </a:rPr>
              <a:t>times  </a:t>
            </a:r>
            <a:r>
              <a:rPr lang="en-US" sz="2800" spc="-67" dirty="0">
                <a:solidFill>
                  <a:srgbClr val="010719"/>
                </a:solidFill>
                <a:latin typeface="Century Gothic"/>
                <a:cs typeface="Century Gothic"/>
              </a:rPr>
              <a:t>than </a:t>
            </a:r>
            <a:r>
              <a:rPr lang="en-US" sz="2800" spc="-93" dirty="0">
                <a:solidFill>
                  <a:srgbClr val="010719"/>
                </a:solidFill>
                <a:latin typeface="Century Gothic"/>
                <a:cs typeface="Century Gothic"/>
              </a:rPr>
              <a:t>ready </a:t>
            </a:r>
            <a:r>
              <a:rPr lang="en-US" sz="2800" spc="-40" dirty="0">
                <a:solidFill>
                  <a:srgbClr val="010719"/>
                </a:solidFill>
                <a:latin typeface="Century Gothic"/>
                <a:cs typeface="Century Gothic"/>
              </a:rPr>
              <a:t>to</a:t>
            </a:r>
            <a:r>
              <a:rPr lang="en-US" sz="2800" spc="-240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-107" dirty="0">
                <a:solidFill>
                  <a:srgbClr val="010719"/>
                </a:solidFill>
                <a:latin typeface="Century Gothic"/>
                <a:cs typeface="Century Gothic"/>
              </a:rPr>
              <a:t>eat </a:t>
            </a:r>
            <a:r>
              <a:rPr lang="en-US" sz="2800" spc="-80" dirty="0">
                <a:solidFill>
                  <a:srgbClr val="010719"/>
                </a:solidFill>
                <a:latin typeface="Century Gothic"/>
                <a:cs typeface="Century Gothic"/>
              </a:rPr>
              <a:t>food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0E6958-E0E8-4F86-903B-9B2D9A7547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23651EB-FA19-7B4E-9BD7-96D3B882262A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7656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75394-F30F-4270-B7BC-F5319C987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0AE04-297A-4E93-B695-595A3B9EC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0288" indent="-213355">
              <a:spcBef>
                <a:spcPts val="353"/>
              </a:spcBef>
              <a:buClr>
                <a:srgbClr val="F04095"/>
              </a:buClr>
              <a:buFont typeface="Arial"/>
              <a:buChar char="•"/>
              <a:tabLst>
                <a:tab pos="230288" algn="l"/>
              </a:tabLst>
            </a:pPr>
            <a:r>
              <a:rPr lang="en-US" sz="2800" spc="-47" dirty="0">
                <a:solidFill>
                  <a:srgbClr val="010719"/>
                </a:solidFill>
                <a:latin typeface="Century Gothic"/>
                <a:cs typeface="Century Gothic"/>
              </a:rPr>
              <a:t>Do</a:t>
            </a:r>
            <a:r>
              <a:rPr lang="en-US" sz="2800" spc="-127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53" dirty="0">
                <a:solidFill>
                  <a:srgbClr val="010719"/>
                </a:solidFill>
                <a:latin typeface="Century Gothic"/>
                <a:cs typeface="Century Gothic"/>
              </a:rPr>
              <a:t>NOT</a:t>
            </a:r>
            <a:r>
              <a:rPr lang="en-US" sz="2800" spc="-127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-87" dirty="0">
                <a:solidFill>
                  <a:srgbClr val="010719"/>
                </a:solidFill>
                <a:latin typeface="Century Gothic"/>
                <a:cs typeface="Century Gothic"/>
              </a:rPr>
              <a:t>handle</a:t>
            </a:r>
            <a:r>
              <a:rPr lang="en-US" sz="2800" spc="-127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-53" dirty="0">
                <a:solidFill>
                  <a:srgbClr val="010719"/>
                </a:solidFill>
                <a:latin typeface="Century Gothic"/>
                <a:cs typeface="Century Gothic"/>
              </a:rPr>
              <a:t>ready-to-eat</a:t>
            </a:r>
            <a:r>
              <a:rPr lang="en-US" sz="2800" spc="-120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-80" dirty="0">
                <a:solidFill>
                  <a:srgbClr val="010719"/>
                </a:solidFill>
                <a:latin typeface="Century Gothic"/>
                <a:cs typeface="Century Gothic"/>
              </a:rPr>
              <a:t>food</a:t>
            </a:r>
            <a:r>
              <a:rPr lang="en-US" sz="2800" spc="-120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-33" dirty="0">
                <a:solidFill>
                  <a:srgbClr val="010719"/>
                </a:solidFill>
                <a:latin typeface="Century Gothic"/>
                <a:cs typeface="Century Gothic"/>
              </a:rPr>
              <a:t>with</a:t>
            </a:r>
            <a:r>
              <a:rPr lang="en-US" sz="2800" spc="-120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-100" dirty="0">
                <a:solidFill>
                  <a:srgbClr val="010719"/>
                </a:solidFill>
                <a:latin typeface="Century Gothic"/>
                <a:cs typeface="Century Gothic"/>
              </a:rPr>
              <a:t>bare</a:t>
            </a:r>
            <a:r>
              <a:rPr lang="en-US" sz="2800" spc="-127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-73" dirty="0">
                <a:solidFill>
                  <a:srgbClr val="010719"/>
                </a:solidFill>
                <a:latin typeface="Century Gothic"/>
                <a:cs typeface="Century Gothic"/>
              </a:rPr>
              <a:t>hands</a:t>
            </a:r>
            <a:endParaRPr lang="en-US" sz="2800" dirty="0">
              <a:latin typeface="Century Gothic"/>
              <a:cs typeface="Century Gothic"/>
            </a:endParaRPr>
          </a:p>
          <a:p>
            <a:pPr marL="230288" indent="-213355">
              <a:spcBef>
                <a:spcPts val="127"/>
              </a:spcBef>
              <a:buClr>
                <a:srgbClr val="F04095"/>
              </a:buClr>
              <a:buFont typeface="Arial"/>
              <a:buChar char="•"/>
              <a:tabLst>
                <a:tab pos="230288" algn="l"/>
              </a:tabLst>
            </a:pPr>
            <a:r>
              <a:rPr lang="en-US" sz="2800" spc="-47" dirty="0">
                <a:solidFill>
                  <a:srgbClr val="010719"/>
                </a:solidFill>
                <a:latin typeface="Century Gothic"/>
                <a:cs typeface="Century Gothic"/>
              </a:rPr>
              <a:t>Do</a:t>
            </a:r>
            <a:r>
              <a:rPr lang="en-US" sz="2800" spc="-127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53" dirty="0">
                <a:solidFill>
                  <a:srgbClr val="010719"/>
                </a:solidFill>
                <a:latin typeface="Century Gothic"/>
                <a:cs typeface="Century Gothic"/>
              </a:rPr>
              <a:t>NOT</a:t>
            </a:r>
            <a:r>
              <a:rPr lang="en-US" sz="2800" spc="-127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-87" dirty="0">
                <a:solidFill>
                  <a:srgbClr val="010719"/>
                </a:solidFill>
                <a:latin typeface="Century Gothic"/>
                <a:cs typeface="Century Gothic"/>
              </a:rPr>
              <a:t>handle</a:t>
            </a:r>
            <a:r>
              <a:rPr lang="en-US" sz="2800" spc="-127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-27" dirty="0">
                <a:solidFill>
                  <a:srgbClr val="010719"/>
                </a:solidFill>
                <a:latin typeface="Century Gothic"/>
                <a:cs typeface="Century Gothic"/>
              </a:rPr>
              <a:t>dishes</a:t>
            </a:r>
            <a:r>
              <a:rPr lang="en-US" sz="2800" spc="-120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-127" dirty="0">
                <a:solidFill>
                  <a:srgbClr val="010719"/>
                </a:solidFill>
                <a:latin typeface="Century Gothic"/>
                <a:cs typeface="Century Gothic"/>
              </a:rPr>
              <a:t>and</a:t>
            </a:r>
            <a:r>
              <a:rPr lang="en-US" sz="2800" spc="-120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dirty="0">
                <a:solidFill>
                  <a:srgbClr val="010719"/>
                </a:solidFill>
                <a:latin typeface="Century Gothic"/>
                <a:cs typeface="Century Gothic"/>
              </a:rPr>
              <a:t>utensils</a:t>
            </a:r>
            <a:r>
              <a:rPr lang="en-US" sz="2800" spc="-127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-87" dirty="0">
                <a:solidFill>
                  <a:srgbClr val="010719"/>
                </a:solidFill>
                <a:latin typeface="Century Gothic"/>
                <a:cs typeface="Century Gothic"/>
              </a:rPr>
              <a:t>by</a:t>
            </a:r>
            <a:r>
              <a:rPr lang="en-US" sz="2800" spc="-120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-40" dirty="0">
                <a:solidFill>
                  <a:srgbClr val="010719"/>
                </a:solidFill>
                <a:latin typeface="Century Gothic"/>
                <a:cs typeface="Century Gothic"/>
              </a:rPr>
              <a:t>parts</a:t>
            </a:r>
            <a:r>
              <a:rPr lang="en-US" sz="2800" spc="-127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-53" dirty="0">
                <a:solidFill>
                  <a:srgbClr val="010719"/>
                </a:solidFill>
                <a:latin typeface="Century Gothic"/>
                <a:cs typeface="Century Gothic"/>
              </a:rPr>
              <a:t>that</a:t>
            </a:r>
            <a:r>
              <a:rPr lang="en-US" sz="2800" spc="-120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-67" dirty="0">
                <a:solidFill>
                  <a:srgbClr val="010719"/>
                </a:solidFill>
                <a:latin typeface="Century Gothic"/>
                <a:cs typeface="Century Gothic"/>
              </a:rPr>
              <a:t>touch</a:t>
            </a:r>
            <a:r>
              <a:rPr lang="en-US" sz="2800" spc="-113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-80" dirty="0">
                <a:solidFill>
                  <a:srgbClr val="010719"/>
                </a:solidFill>
                <a:latin typeface="Century Gothic"/>
                <a:cs typeface="Century Gothic"/>
              </a:rPr>
              <a:t>food</a:t>
            </a:r>
            <a:endParaRPr lang="en-US" sz="2800" dirty="0">
              <a:latin typeface="Century Gothic"/>
              <a:cs typeface="Century Gothic"/>
            </a:endParaRPr>
          </a:p>
          <a:p>
            <a:pPr marL="230288" indent="-213355">
              <a:spcBef>
                <a:spcPts val="160"/>
              </a:spcBef>
              <a:buClr>
                <a:srgbClr val="F04095"/>
              </a:buClr>
              <a:buFont typeface="Arial"/>
              <a:buChar char="•"/>
              <a:tabLst>
                <a:tab pos="230288" algn="l"/>
              </a:tabLst>
            </a:pPr>
            <a:r>
              <a:rPr lang="en-US" sz="2800" spc="-53" dirty="0">
                <a:solidFill>
                  <a:srgbClr val="010719"/>
                </a:solidFill>
                <a:latin typeface="Century Gothic"/>
                <a:cs typeface="Century Gothic"/>
              </a:rPr>
              <a:t>Never </a:t>
            </a:r>
            <a:r>
              <a:rPr lang="en-US" sz="2800" spc="-93" dirty="0">
                <a:solidFill>
                  <a:srgbClr val="010719"/>
                </a:solidFill>
                <a:latin typeface="Century Gothic"/>
                <a:cs typeface="Century Gothic"/>
              </a:rPr>
              <a:t>scoop ice </a:t>
            </a:r>
            <a:r>
              <a:rPr lang="en-US" sz="2800" spc="-33" dirty="0">
                <a:solidFill>
                  <a:srgbClr val="010719"/>
                </a:solidFill>
                <a:latin typeface="Century Gothic"/>
                <a:cs typeface="Century Gothic"/>
              </a:rPr>
              <a:t>with</a:t>
            </a:r>
            <a:r>
              <a:rPr lang="en-US" sz="2800" spc="-267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-100" dirty="0">
                <a:solidFill>
                  <a:srgbClr val="010719"/>
                </a:solidFill>
                <a:latin typeface="Century Gothic"/>
                <a:cs typeface="Century Gothic"/>
              </a:rPr>
              <a:t>bare </a:t>
            </a:r>
            <a:r>
              <a:rPr lang="en-US" sz="2800" spc="-73" dirty="0">
                <a:solidFill>
                  <a:srgbClr val="010719"/>
                </a:solidFill>
                <a:latin typeface="Century Gothic"/>
                <a:cs typeface="Century Gothic"/>
              </a:rPr>
              <a:t>hands</a:t>
            </a:r>
            <a:endParaRPr lang="en-US" sz="2800" dirty="0">
              <a:latin typeface="Century Gothic"/>
              <a:cs typeface="Century Gothic"/>
            </a:endParaRPr>
          </a:p>
          <a:p>
            <a:pPr marL="230288" indent="-213355">
              <a:spcBef>
                <a:spcPts val="133"/>
              </a:spcBef>
              <a:buClr>
                <a:srgbClr val="F04095"/>
              </a:buClr>
              <a:buFont typeface="Arial"/>
              <a:buChar char="•"/>
              <a:tabLst>
                <a:tab pos="230288" algn="l"/>
              </a:tabLst>
            </a:pPr>
            <a:r>
              <a:rPr lang="en-US" sz="2800" spc="-73" dirty="0">
                <a:solidFill>
                  <a:srgbClr val="010719"/>
                </a:solidFill>
                <a:latin typeface="Century Gothic"/>
                <a:cs typeface="Century Gothic"/>
              </a:rPr>
              <a:t>Cover</a:t>
            </a:r>
            <a:r>
              <a:rPr lang="en-US" sz="2800" spc="-120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-80" dirty="0">
                <a:solidFill>
                  <a:srgbClr val="010719"/>
                </a:solidFill>
                <a:latin typeface="Century Gothic"/>
                <a:cs typeface="Century Gothic"/>
              </a:rPr>
              <a:t>food</a:t>
            </a:r>
            <a:r>
              <a:rPr lang="en-US" sz="2800" spc="-120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-40" dirty="0">
                <a:solidFill>
                  <a:srgbClr val="010719"/>
                </a:solidFill>
                <a:latin typeface="Century Gothic"/>
                <a:cs typeface="Century Gothic"/>
              </a:rPr>
              <a:t>to</a:t>
            </a:r>
            <a:r>
              <a:rPr lang="en-US" sz="2800" spc="-127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-60" dirty="0">
                <a:solidFill>
                  <a:srgbClr val="010719"/>
                </a:solidFill>
                <a:latin typeface="Century Gothic"/>
                <a:cs typeface="Century Gothic"/>
              </a:rPr>
              <a:t>protect</a:t>
            </a:r>
            <a:r>
              <a:rPr lang="en-US" sz="2800" spc="-120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-33" dirty="0">
                <a:solidFill>
                  <a:srgbClr val="010719"/>
                </a:solidFill>
                <a:latin typeface="Century Gothic"/>
                <a:cs typeface="Century Gothic"/>
              </a:rPr>
              <a:t>from</a:t>
            </a:r>
            <a:r>
              <a:rPr lang="en-US" sz="2800" spc="-120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-67" dirty="0">
                <a:solidFill>
                  <a:srgbClr val="010719"/>
                </a:solidFill>
                <a:latin typeface="Century Gothic"/>
                <a:cs typeface="Century Gothic"/>
              </a:rPr>
              <a:t>contaminants</a:t>
            </a:r>
            <a:endParaRPr lang="en-US" sz="2800" dirty="0">
              <a:latin typeface="Century Gothic"/>
              <a:cs typeface="Century Gothic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6EF546-B72A-43CD-8B95-D35C42830A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23651EB-FA19-7B4E-9BD7-96D3B882262A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992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81B4DB3-81EC-E94C-890D-05E22B67D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Operating a Restaurant in a Pandemic World – Food Safety and Covid-19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0CD35D2-A857-C440-9F5C-0B9A0ED730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Patrick Guzzle</a:t>
            </a:r>
          </a:p>
          <a:p>
            <a:r>
              <a:rPr lang="en-US" dirty="0"/>
              <a:t>Vice President, Food Science</a:t>
            </a:r>
          </a:p>
          <a:p>
            <a:r>
              <a:rPr lang="en-US" dirty="0"/>
              <a:t>National Restaurant Association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23651EB-FA19-7B4E-9BD7-96D3B882262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9803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53268-2E9B-4428-90DB-922DECA46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 Storage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DEB83-6A5F-48F5-8A29-FE5B8D9DA8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0288" indent="-213355">
              <a:spcBef>
                <a:spcPts val="292"/>
              </a:spcBef>
              <a:buClr>
                <a:srgbClr val="F04095"/>
              </a:buClr>
              <a:buFont typeface="Arial"/>
              <a:buChar char="•"/>
              <a:tabLst>
                <a:tab pos="230288" algn="l"/>
              </a:tabLst>
            </a:pPr>
            <a:r>
              <a:rPr lang="en-US" sz="2800" spc="-13" dirty="0">
                <a:solidFill>
                  <a:srgbClr val="010719"/>
                </a:solidFill>
                <a:latin typeface="Century Gothic"/>
                <a:cs typeface="Century Gothic"/>
              </a:rPr>
              <a:t>Store</a:t>
            </a:r>
            <a:r>
              <a:rPr lang="en-US" sz="2800" spc="-133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-7" dirty="0">
                <a:solidFill>
                  <a:srgbClr val="010719"/>
                </a:solidFill>
                <a:latin typeface="Century Gothic"/>
                <a:cs typeface="Century Gothic"/>
              </a:rPr>
              <a:t>in</a:t>
            </a:r>
            <a:r>
              <a:rPr lang="en-US" sz="2800" spc="-127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-80" dirty="0">
                <a:solidFill>
                  <a:srgbClr val="010719"/>
                </a:solidFill>
                <a:latin typeface="Century Gothic"/>
                <a:cs typeface="Century Gothic"/>
              </a:rPr>
              <a:t>designated</a:t>
            </a:r>
            <a:r>
              <a:rPr lang="en-US" sz="2800" spc="-120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-67" dirty="0">
                <a:solidFill>
                  <a:srgbClr val="010719"/>
                </a:solidFill>
                <a:latin typeface="Century Gothic"/>
                <a:cs typeface="Century Gothic"/>
              </a:rPr>
              <a:t>storage</a:t>
            </a:r>
            <a:r>
              <a:rPr lang="en-US" sz="2800" spc="-127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-87" dirty="0">
                <a:solidFill>
                  <a:srgbClr val="010719"/>
                </a:solidFill>
                <a:latin typeface="Century Gothic"/>
                <a:cs typeface="Century Gothic"/>
              </a:rPr>
              <a:t>areas</a:t>
            </a:r>
            <a:endParaRPr lang="en-US" sz="2800" dirty="0">
              <a:latin typeface="Century Gothic"/>
              <a:cs typeface="Century Gothic"/>
            </a:endParaRPr>
          </a:p>
          <a:p>
            <a:pPr marL="230288" indent="-213355">
              <a:spcBef>
                <a:spcPts val="160"/>
              </a:spcBef>
              <a:buClr>
                <a:srgbClr val="F04095"/>
              </a:buClr>
              <a:buFont typeface="Arial"/>
              <a:buChar char="•"/>
              <a:tabLst>
                <a:tab pos="230288" algn="l"/>
              </a:tabLst>
            </a:pPr>
            <a:r>
              <a:rPr lang="en-US" sz="2800" spc="-13" dirty="0">
                <a:solidFill>
                  <a:srgbClr val="010719"/>
                </a:solidFill>
                <a:latin typeface="Century Gothic"/>
                <a:cs typeface="Century Gothic"/>
              </a:rPr>
              <a:t>Store</a:t>
            </a:r>
            <a:r>
              <a:rPr lang="en-US" sz="2800" spc="-127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-160" dirty="0">
                <a:solidFill>
                  <a:srgbClr val="010719"/>
                </a:solidFill>
                <a:latin typeface="Century Gothic"/>
                <a:cs typeface="Century Gothic"/>
              </a:rPr>
              <a:t>away</a:t>
            </a:r>
            <a:r>
              <a:rPr lang="en-US" sz="2800" spc="-127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-33" dirty="0">
                <a:solidFill>
                  <a:srgbClr val="010719"/>
                </a:solidFill>
                <a:latin typeface="Century Gothic"/>
                <a:cs typeface="Century Gothic"/>
              </a:rPr>
              <a:t>from</a:t>
            </a:r>
            <a:r>
              <a:rPr lang="en-US" sz="2800" spc="-113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-47" dirty="0">
                <a:solidFill>
                  <a:srgbClr val="010719"/>
                </a:solidFill>
                <a:latin typeface="Century Gothic"/>
                <a:cs typeface="Century Gothic"/>
              </a:rPr>
              <a:t>walls</a:t>
            </a:r>
            <a:r>
              <a:rPr lang="en-US" sz="2800" spc="-127" dirty="0">
                <a:solidFill>
                  <a:srgbClr val="010719"/>
                </a:solidFill>
                <a:latin typeface="Century Gothic"/>
                <a:cs typeface="Century Gothic"/>
              </a:rPr>
              <a:t> and</a:t>
            </a:r>
            <a:r>
              <a:rPr lang="en-US" sz="2800" spc="-120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-60" dirty="0">
                <a:solidFill>
                  <a:srgbClr val="010719"/>
                </a:solidFill>
                <a:latin typeface="Century Gothic"/>
                <a:cs typeface="Century Gothic"/>
              </a:rPr>
              <a:t>6”</a:t>
            </a:r>
            <a:r>
              <a:rPr lang="en-US" sz="2800" spc="-127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-87" dirty="0">
                <a:solidFill>
                  <a:srgbClr val="010719"/>
                </a:solidFill>
                <a:latin typeface="Century Gothic"/>
                <a:cs typeface="Century Gothic"/>
              </a:rPr>
              <a:t>(15</a:t>
            </a:r>
            <a:r>
              <a:rPr lang="en-US" sz="2800" spc="-120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-107" dirty="0">
                <a:solidFill>
                  <a:srgbClr val="010719"/>
                </a:solidFill>
                <a:latin typeface="Century Gothic"/>
                <a:cs typeface="Century Gothic"/>
              </a:rPr>
              <a:t>cm)</a:t>
            </a:r>
            <a:r>
              <a:rPr lang="en-US" sz="2800" spc="-120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-33" dirty="0">
                <a:solidFill>
                  <a:srgbClr val="010719"/>
                </a:solidFill>
                <a:latin typeface="Century Gothic"/>
                <a:cs typeface="Century Gothic"/>
              </a:rPr>
              <a:t>off</a:t>
            </a:r>
            <a:r>
              <a:rPr lang="en-US" sz="2800" spc="-113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-47" dirty="0">
                <a:solidFill>
                  <a:srgbClr val="010719"/>
                </a:solidFill>
                <a:latin typeface="Century Gothic"/>
                <a:cs typeface="Century Gothic"/>
              </a:rPr>
              <a:t>the</a:t>
            </a:r>
            <a:r>
              <a:rPr lang="en-US" sz="2800" spc="-120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-20" dirty="0">
                <a:solidFill>
                  <a:srgbClr val="010719"/>
                </a:solidFill>
                <a:latin typeface="Century Gothic"/>
                <a:cs typeface="Century Gothic"/>
              </a:rPr>
              <a:t>floor</a:t>
            </a:r>
            <a:endParaRPr lang="en-US" sz="2800" dirty="0">
              <a:latin typeface="Century Gothic"/>
              <a:cs typeface="Century Gothic"/>
            </a:endParaRPr>
          </a:p>
          <a:p>
            <a:pPr marL="230288" indent="-213355">
              <a:spcBef>
                <a:spcPts val="127"/>
              </a:spcBef>
              <a:buClr>
                <a:srgbClr val="F04095"/>
              </a:buClr>
              <a:buFont typeface="Arial"/>
              <a:buChar char="•"/>
              <a:tabLst>
                <a:tab pos="230288" algn="l"/>
              </a:tabLst>
            </a:pPr>
            <a:r>
              <a:rPr lang="en-US" sz="2800" spc="-47" dirty="0">
                <a:solidFill>
                  <a:srgbClr val="010719"/>
                </a:solidFill>
                <a:latin typeface="Century Gothic"/>
                <a:cs typeface="Century Gothic"/>
              </a:rPr>
              <a:t>Wrap </a:t>
            </a:r>
            <a:r>
              <a:rPr lang="en-US" sz="2800" spc="-33" dirty="0">
                <a:solidFill>
                  <a:srgbClr val="010719"/>
                </a:solidFill>
                <a:latin typeface="Century Gothic"/>
                <a:cs typeface="Century Gothic"/>
              </a:rPr>
              <a:t>or </a:t>
            </a:r>
            <a:r>
              <a:rPr lang="en-US" sz="2800" spc="-100" dirty="0">
                <a:solidFill>
                  <a:srgbClr val="010719"/>
                </a:solidFill>
                <a:latin typeface="Century Gothic"/>
                <a:cs typeface="Century Gothic"/>
              </a:rPr>
              <a:t>cover</a:t>
            </a:r>
            <a:r>
              <a:rPr lang="en-US" sz="2800" spc="-267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-87" dirty="0">
                <a:solidFill>
                  <a:srgbClr val="010719"/>
                </a:solidFill>
                <a:latin typeface="Century Gothic"/>
                <a:cs typeface="Century Gothic"/>
              </a:rPr>
              <a:t>food</a:t>
            </a:r>
            <a:endParaRPr lang="en-US" sz="2800" dirty="0">
              <a:latin typeface="Century Gothic"/>
              <a:cs typeface="Century Gothic"/>
            </a:endParaRPr>
          </a:p>
          <a:p>
            <a:pPr marL="230288" indent="-213355">
              <a:spcBef>
                <a:spcPts val="127"/>
              </a:spcBef>
              <a:buClr>
                <a:srgbClr val="F04095"/>
              </a:buClr>
              <a:buFont typeface="Arial"/>
              <a:buChar char="•"/>
              <a:tabLst>
                <a:tab pos="230288" algn="l"/>
              </a:tabLst>
            </a:pPr>
            <a:r>
              <a:rPr lang="en-US" sz="2800" spc="-13" dirty="0">
                <a:solidFill>
                  <a:srgbClr val="010719"/>
                </a:solidFill>
                <a:latin typeface="Century Gothic"/>
                <a:cs typeface="Century Gothic"/>
              </a:rPr>
              <a:t>Store</a:t>
            </a:r>
            <a:r>
              <a:rPr lang="en-US" sz="2800" spc="-267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-93" dirty="0">
                <a:solidFill>
                  <a:srgbClr val="010719"/>
                </a:solidFill>
                <a:latin typeface="Century Gothic"/>
                <a:cs typeface="Century Gothic"/>
              </a:rPr>
              <a:t>raw </a:t>
            </a:r>
            <a:r>
              <a:rPr lang="en-US" sz="2800" spc="-127" dirty="0">
                <a:solidFill>
                  <a:srgbClr val="010719"/>
                </a:solidFill>
                <a:latin typeface="Century Gothic"/>
                <a:cs typeface="Century Gothic"/>
              </a:rPr>
              <a:t>and </a:t>
            </a:r>
            <a:r>
              <a:rPr lang="en-US" sz="2800" spc="-53" dirty="0">
                <a:solidFill>
                  <a:srgbClr val="010719"/>
                </a:solidFill>
                <a:latin typeface="Century Gothic"/>
                <a:cs typeface="Century Gothic"/>
              </a:rPr>
              <a:t>ready-to-eat </a:t>
            </a:r>
            <a:r>
              <a:rPr lang="en-US" sz="2800" spc="-80" dirty="0">
                <a:solidFill>
                  <a:srgbClr val="010719"/>
                </a:solidFill>
                <a:latin typeface="Century Gothic"/>
                <a:cs typeface="Century Gothic"/>
              </a:rPr>
              <a:t>food </a:t>
            </a:r>
            <a:r>
              <a:rPr lang="en-US" sz="2800" spc="-73" dirty="0">
                <a:solidFill>
                  <a:srgbClr val="010719"/>
                </a:solidFill>
                <a:latin typeface="Century Gothic"/>
                <a:cs typeface="Century Gothic"/>
              </a:rPr>
              <a:t>separately</a:t>
            </a:r>
            <a:endParaRPr lang="en-US" sz="2800" dirty="0">
              <a:latin typeface="Century Gothic"/>
              <a:cs typeface="Century Gothic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D50C83-69EC-4135-9076-7BDE9B3E11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23651EB-FA19-7B4E-9BD7-96D3B882262A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9804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15219-2772-4199-922C-35A480B5A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Cooking, Cooling, Holding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42AA1-2D45-429C-9C33-C30C9C8714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spc="27" dirty="0">
                <a:solidFill>
                  <a:srgbClr val="010719"/>
                </a:solidFill>
                <a:latin typeface="Century Gothic"/>
                <a:cs typeface="Century Gothic"/>
              </a:rPr>
              <a:t>To</a:t>
            </a:r>
            <a:r>
              <a:rPr lang="en-US" sz="2800" spc="-127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-93" dirty="0">
                <a:solidFill>
                  <a:srgbClr val="010719"/>
                </a:solidFill>
                <a:latin typeface="Century Gothic"/>
                <a:cs typeface="Century Gothic"/>
              </a:rPr>
              <a:t>reduce</a:t>
            </a:r>
            <a:r>
              <a:rPr lang="en-US" sz="2800" spc="-120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-80" dirty="0">
                <a:solidFill>
                  <a:srgbClr val="010719"/>
                </a:solidFill>
                <a:latin typeface="Century Gothic"/>
                <a:cs typeface="Century Gothic"/>
              </a:rPr>
              <a:t>pathogens</a:t>
            </a:r>
            <a:r>
              <a:rPr lang="en-US" sz="2800" spc="-120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-7" dirty="0">
                <a:solidFill>
                  <a:srgbClr val="010719"/>
                </a:solidFill>
                <a:latin typeface="Century Gothic"/>
                <a:cs typeface="Century Gothic"/>
              </a:rPr>
              <a:t>in</a:t>
            </a:r>
            <a:r>
              <a:rPr lang="en-US" sz="2800" spc="-127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-80" dirty="0">
                <a:solidFill>
                  <a:srgbClr val="010719"/>
                </a:solidFill>
                <a:latin typeface="Century Gothic"/>
                <a:cs typeface="Century Gothic"/>
              </a:rPr>
              <a:t>food</a:t>
            </a:r>
            <a:r>
              <a:rPr lang="en-US" sz="2800" spc="-113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-40" dirty="0">
                <a:solidFill>
                  <a:srgbClr val="010719"/>
                </a:solidFill>
                <a:latin typeface="Century Gothic"/>
                <a:cs typeface="Century Gothic"/>
              </a:rPr>
              <a:t>to</a:t>
            </a:r>
            <a:r>
              <a:rPr lang="en-US" sz="2800" spc="-120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-73" dirty="0">
                <a:solidFill>
                  <a:srgbClr val="010719"/>
                </a:solidFill>
                <a:latin typeface="Century Gothic"/>
                <a:cs typeface="Century Gothic"/>
              </a:rPr>
              <a:t>safe</a:t>
            </a:r>
            <a:r>
              <a:rPr lang="en-US" sz="2800" spc="-120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-40" dirty="0">
                <a:solidFill>
                  <a:srgbClr val="010719"/>
                </a:solidFill>
                <a:latin typeface="Century Gothic"/>
                <a:cs typeface="Century Gothic"/>
              </a:rPr>
              <a:t>levels</a:t>
            </a:r>
            <a:r>
              <a:rPr lang="en-US" sz="2800" spc="-127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-73" dirty="0">
                <a:solidFill>
                  <a:srgbClr val="010719"/>
                </a:solidFill>
                <a:latin typeface="Century Gothic"/>
                <a:cs typeface="Century Gothic"/>
              </a:rPr>
              <a:t>you</a:t>
            </a:r>
            <a:r>
              <a:rPr lang="en-US" sz="2800" spc="-113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-13" dirty="0">
                <a:solidFill>
                  <a:srgbClr val="010719"/>
                </a:solidFill>
                <a:latin typeface="Century Gothic"/>
                <a:cs typeface="Century Gothic"/>
              </a:rPr>
              <a:t>must  </a:t>
            </a:r>
            <a:r>
              <a:rPr lang="en-US" sz="2800" spc="-100" dirty="0">
                <a:solidFill>
                  <a:srgbClr val="010719"/>
                </a:solidFill>
                <a:latin typeface="Century Gothic"/>
                <a:cs typeface="Century Gothic"/>
              </a:rPr>
              <a:t>cook</a:t>
            </a:r>
            <a:r>
              <a:rPr lang="en-US" sz="2800" spc="-127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27" dirty="0">
                <a:solidFill>
                  <a:srgbClr val="010719"/>
                </a:solidFill>
                <a:latin typeface="Century Gothic"/>
                <a:cs typeface="Century Gothic"/>
              </a:rPr>
              <a:t>it</a:t>
            </a:r>
            <a:r>
              <a:rPr lang="en-US" sz="2800" spc="-127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-40" dirty="0">
                <a:solidFill>
                  <a:srgbClr val="010719"/>
                </a:solidFill>
                <a:latin typeface="Century Gothic"/>
                <a:cs typeface="Century Gothic"/>
              </a:rPr>
              <a:t>to</a:t>
            </a:r>
            <a:r>
              <a:rPr lang="en-US" sz="2800" spc="-127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33" dirty="0">
                <a:solidFill>
                  <a:srgbClr val="010719"/>
                </a:solidFill>
                <a:latin typeface="Century Gothic"/>
                <a:cs typeface="Century Gothic"/>
              </a:rPr>
              <a:t>its</a:t>
            </a:r>
            <a:r>
              <a:rPr lang="en-US" sz="2800" spc="-133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-47" dirty="0">
                <a:solidFill>
                  <a:srgbClr val="010719"/>
                </a:solidFill>
                <a:latin typeface="Century Gothic"/>
                <a:cs typeface="Century Gothic"/>
              </a:rPr>
              <a:t>required</a:t>
            </a:r>
            <a:r>
              <a:rPr lang="en-US" sz="2800" spc="-120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-40" dirty="0">
                <a:solidFill>
                  <a:srgbClr val="010719"/>
                </a:solidFill>
                <a:latin typeface="Century Gothic"/>
                <a:cs typeface="Century Gothic"/>
              </a:rPr>
              <a:t>minimum</a:t>
            </a:r>
            <a:r>
              <a:rPr lang="en-US" sz="2800" spc="-120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-33" dirty="0">
                <a:solidFill>
                  <a:srgbClr val="010719"/>
                </a:solidFill>
                <a:latin typeface="Century Gothic"/>
                <a:cs typeface="Century Gothic"/>
              </a:rPr>
              <a:t>internal</a:t>
            </a:r>
            <a:r>
              <a:rPr lang="en-US" sz="2800" spc="-127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-60" dirty="0">
                <a:solidFill>
                  <a:srgbClr val="010719"/>
                </a:solidFill>
                <a:latin typeface="Century Gothic"/>
                <a:cs typeface="Century Gothic"/>
              </a:rPr>
              <a:t>temperature</a:t>
            </a:r>
          </a:p>
          <a:p>
            <a:r>
              <a:rPr lang="en-US" sz="2800" spc="-67" dirty="0">
                <a:solidFill>
                  <a:srgbClr val="010719"/>
                </a:solidFill>
                <a:latin typeface="Century Gothic"/>
                <a:cs typeface="Century Gothic"/>
              </a:rPr>
              <a:t>Cool</a:t>
            </a:r>
            <a:r>
              <a:rPr lang="en-US" sz="2800" spc="-133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-80" dirty="0">
                <a:solidFill>
                  <a:srgbClr val="010719"/>
                </a:solidFill>
                <a:latin typeface="Century Gothic"/>
                <a:cs typeface="Century Gothic"/>
              </a:rPr>
              <a:t>food</a:t>
            </a:r>
            <a:r>
              <a:rPr lang="en-US" sz="2800" spc="-120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-33" dirty="0">
                <a:solidFill>
                  <a:srgbClr val="010719"/>
                </a:solidFill>
                <a:latin typeface="Century Gothic"/>
                <a:cs typeface="Century Gothic"/>
              </a:rPr>
              <a:t>from</a:t>
            </a:r>
            <a:r>
              <a:rPr lang="en-US" sz="2800" spc="-113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-7" dirty="0">
                <a:solidFill>
                  <a:srgbClr val="010719"/>
                </a:solidFill>
                <a:latin typeface="Century Gothic"/>
                <a:cs typeface="Century Gothic"/>
              </a:rPr>
              <a:t>135</a:t>
            </a:r>
            <a:r>
              <a:rPr lang="en-US" sz="2800" spc="-7" dirty="0">
                <a:solidFill>
                  <a:srgbClr val="010719"/>
                </a:solidFill>
                <a:latin typeface="Georgia"/>
                <a:cs typeface="Georgia"/>
              </a:rPr>
              <a:t>°</a:t>
            </a:r>
            <a:r>
              <a:rPr lang="en-US" sz="2800" spc="-7" dirty="0">
                <a:solidFill>
                  <a:srgbClr val="010719"/>
                </a:solidFill>
                <a:latin typeface="Century Gothic"/>
                <a:cs typeface="Century Gothic"/>
              </a:rPr>
              <a:t>F</a:t>
            </a:r>
            <a:r>
              <a:rPr lang="en-US" sz="2800" spc="-133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-40" dirty="0">
                <a:solidFill>
                  <a:srgbClr val="010719"/>
                </a:solidFill>
                <a:latin typeface="Century Gothic"/>
                <a:cs typeface="Century Gothic"/>
              </a:rPr>
              <a:t>to</a:t>
            </a:r>
            <a:r>
              <a:rPr lang="en-US" sz="2800" spc="-127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67" dirty="0">
                <a:solidFill>
                  <a:srgbClr val="010719"/>
                </a:solidFill>
                <a:latin typeface="Century Gothic"/>
                <a:cs typeface="Century Gothic"/>
              </a:rPr>
              <a:t>70</a:t>
            </a:r>
            <a:r>
              <a:rPr lang="en-US" sz="2800" spc="67" dirty="0">
                <a:solidFill>
                  <a:srgbClr val="010719"/>
                </a:solidFill>
                <a:latin typeface="Georgia"/>
                <a:cs typeface="Georgia"/>
              </a:rPr>
              <a:t>°</a:t>
            </a:r>
            <a:r>
              <a:rPr lang="en-US" sz="2800" spc="67" dirty="0">
                <a:solidFill>
                  <a:srgbClr val="010719"/>
                </a:solidFill>
                <a:latin typeface="Century Gothic"/>
                <a:cs typeface="Century Gothic"/>
              </a:rPr>
              <a:t>F</a:t>
            </a:r>
            <a:r>
              <a:rPr lang="en-US" sz="2800" spc="-127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-27" dirty="0">
                <a:solidFill>
                  <a:srgbClr val="010719"/>
                </a:solidFill>
                <a:latin typeface="Century Gothic"/>
                <a:cs typeface="Century Gothic"/>
              </a:rPr>
              <a:t>(57</a:t>
            </a:r>
            <a:r>
              <a:rPr lang="en-US" sz="2800" spc="-27" dirty="0">
                <a:solidFill>
                  <a:srgbClr val="010719"/>
                </a:solidFill>
                <a:latin typeface="Georgia"/>
                <a:cs typeface="Georgia"/>
              </a:rPr>
              <a:t>°</a:t>
            </a:r>
            <a:r>
              <a:rPr lang="en-US" sz="2800" spc="-27" dirty="0">
                <a:solidFill>
                  <a:srgbClr val="010719"/>
                </a:solidFill>
                <a:latin typeface="Century Gothic"/>
                <a:cs typeface="Century Gothic"/>
              </a:rPr>
              <a:t>C</a:t>
            </a:r>
            <a:r>
              <a:rPr lang="en-US" sz="2800" spc="-127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-40" dirty="0">
                <a:solidFill>
                  <a:srgbClr val="010719"/>
                </a:solidFill>
                <a:latin typeface="Century Gothic"/>
                <a:cs typeface="Century Gothic"/>
              </a:rPr>
              <a:t>to</a:t>
            </a:r>
            <a:r>
              <a:rPr lang="en-US" sz="2800" spc="-127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-80" dirty="0">
                <a:solidFill>
                  <a:srgbClr val="010719"/>
                </a:solidFill>
                <a:latin typeface="Century Gothic"/>
                <a:cs typeface="Century Gothic"/>
              </a:rPr>
              <a:t>21</a:t>
            </a:r>
            <a:r>
              <a:rPr lang="en-US" sz="2800" spc="-80" dirty="0">
                <a:solidFill>
                  <a:srgbClr val="010719"/>
                </a:solidFill>
                <a:latin typeface="Georgia"/>
                <a:cs typeface="Georgia"/>
              </a:rPr>
              <a:t>°</a:t>
            </a:r>
            <a:r>
              <a:rPr lang="en-US" sz="2800" spc="-80" dirty="0">
                <a:solidFill>
                  <a:srgbClr val="010719"/>
                </a:solidFill>
                <a:latin typeface="Century Gothic"/>
                <a:cs typeface="Century Gothic"/>
              </a:rPr>
              <a:t>C)</a:t>
            </a:r>
            <a:r>
              <a:rPr lang="en-US" sz="2800" spc="-120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-20" dirty="0">
                <a:solidFill>
                  <a:srgbClr val="010719"/>
                </a:solidFill>
                <a:latin typeface="Century Gothic"/>
                <a:cs typeface="Century Gothic"/>
              </a:rPr>
              <a:t>within</a:t>
            </a:r>
            <a:r>
              <a:rPr lang="en-US" sz="2800" spc="-127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-73" dirty="0">
                <a:solidFill>
                  <a:srgbClr val="010719"/>
                </a:solidFill>
                <a:latin typeface="Century Gothic"/>
                <a:cs typeface="Century Gothic"/>
              </a:rPr>
              <a:t>two  </a:t>
            </a:r>
            <a:r>
              <a:rPr lang="en-US" sz="2800" spc="-27" dirty="0">
                <a:solidFill>
                  <a:srgbClr val="010719"/>
                </a:solidFill>
                <a:latin typeface="Century Gothic"/>
                <a:cs typeface="Century Gothic"/>
              </a:rPr>
              <a:t>hours. </a:t>
            </a:r>
            <a:r>
              <a:rPr lang="en-US" sz="2800" spc="-20" dirty="0">
                <a:solidFill>
                  <a:srgbClr val="010719"/>
                </a:solidFill>
                <a:latin typeface="Century Gothic"/>
                <a:cs typeface="Century Gothic"/>
              </a:rPr>
              <a:t>Then </a:t>
            </a:r>
            <a:r>
              <a:rPr lang="en-US" sz="2800" spc="-93" dirty="0">
                <a:solidFill>
                  <a:srgbClr val="010719"/>
                </a:solidFill>
                <a:latin typeface="Century Gothic"/>
                <a:cs typeface="Century Gothic"/>
              </a:rPr>
              <a:t>cool </a:t>
            </a:r>
            <a:r>
              <a:rPr lang="en-US" sz="2800" spc="27" dirty="0">
                <a:solidFill>
                  <a:srgbClr val="010719"/>
                </a:solidFill>
                <a:latin typeface="Century Gothic"/>
                <a:cs typeface="Century Gothic"/>
              </a:rPr>
              <a:t>it </a:t>
            </a:r>
            <a:r>
              <a:rPr lang="en-US" sz="2800" spc="-33" dirty="0">
                <a:solidFill>
                  <a:srgbClr val="010719"/>
                </a:solidFill>
                <a:latin typeface="Century Gothic"/>
                <a:cs typeface="Century Gothic"/>
              </a:rPr>
              <a:t>from </a:t>
            </a:r>
            <a:r>
              <a:rPr lang="en-US" sz="2800" spc="67" dirty="0">
                <a:solidFill>
                  <a:srgbClr val="010719"/>
                </a:solidFill>
                <a:latin typeface="Century Gothic"/>
                <a:cs typeface="Century Gothic"/>
              </a:rPr>
              <a:t>70</a:t>
            </a:r>
            <a:r>
              <a:rPr lang="en-US" sz="2800" spc="67" dirty="0">
                <a:solidFill>
                  <a:srgbClr val="010719"/>
                </a:solidFill>
                <a:latin typeface="Georgia"/>
                <a:cs typeface="Georgia"/>
              </a:rPr>
              <a:t>°</a:t>
            </a:r>
            <a:r>
              <a:rPr lang="en-US" sz="2800" spc="67" dirty="0">
                <a:solidFill>
                  <a:srgbClr val="010719"/>
                </a:solidFill>
                <a:latin typeface="Century Gothic"/>
                <a:cs typeface="Century Gothic"/>
              </a:rPr>
              <a:t>F </a:t>
            </a:r>
            <a:r>
              <a:rPr lang="en-US" sz="2800" spc="-40" dirty="0">
                <a:solidFill>
                  <a:srgbClr val="010719"/>
                </a:solidFill>
                <a:latin typeface="Century Gothic"/>
                <a:cs typeface="Century Gothic"/>
              </a:rPr>
              <a:t>to </a:t>
            </a:r>
            <a:r>
              <a:rPr lang="en-US" sz="2800" spc="-13" dirty="0">
                <a:solidFill>
                  <a:srgbClr val="010719"/>
                </a:solidFill>
                <a:latin typeface="Century Gothic"/>
                <a:cs typeface="Century Gothic"/>
              </a:rPr>
              <a:t>41</a:t>
            </a:r>
            <a:r>
              <a:rPr lang="en-US" sz="2800" spc="-13" dirty="0">
                <a:solidFill>
                  <a:srgbClr val="010719"/>
                </a:solidFill>
                <a:latin typeface="Georgia"/>
                <a:cs typeface="Georgia"/>
              </a:rPr>
              <a:t>°</a:t>
            </a:r>
            <a:r>
              <a:rPr lang="en-US" sz="2800" spc="-13" dirty="0">
                <a:solidFill>
                  <a:srgbClr val="010719"/>
                </a:solidFill>
                <a:latin typeface="Century Gothic"/>
                <a:cs typeface="Century Gothic"/>
              </a:rPr>
              <a:t>F </a:t>
            </a:r>
            <a:r>
              <a:rPr lang="en-US" sz="2800" spc="-80" dirty="0">
                <a:solidFill>
                  <a:srgbClr val="010719"/>
                </a:solidFill>
                <a:latin typeface="Century Gothic"/>
                <a:cs typeface="Century Gothic"/>
              </a:rPr>
              <a:t>(21</a:t>
            </a:r>
            <a:r>
              <a:rPr lang="en-US" sz="2800" spc="-80" dirty="0">
                <a:solidFill>
                  <a:srgbClr val="010719"/>
                </a:solidFill>
                <a:latin typeface="Georgia"/>
                <a:cs typeface="Georgia"/>
              </a:rPr>
              <a:t>°</a:t>
            </a:r>
            <a:r>
              <a:rPr lang="en-US" sz="2800" spc="-80" dirty="0">
                <a:solidFill>
                  <a:srgbClr val="010719"/>
                </a:solidFill>
                <a:latin typeface="Century Gothic"/>
                <a:cs typeface="Century Gothic"/>
              </a:rPr>
              <a:t>C </a:t>
            </a:r>
            <a:r>
              <a:rPr lang="en-US" sz="2800" spc="-40" dirty="0">
                <a:solidFill>
                  <a:srgbClr val="010719"/>
                </a:solidFill>
                <a:latin typeface="Century Gothic"/>
                <a:cs typeface="Century Gothic"/>
              </a:rPr>
              <a:t>to </a:t>
            </a:r>
            <a:r>
              <a:rPr lang="en-US" sz="2800" spc="-13" dirty="0">
                <a:solidFill>
                  <a:srgbClr val="010719"/>
                </a:solidFill>
                <a:latin typeface="Century Gothic"/>
                <a:cs typeface="Century Gothic"/>
              </a:rPr>
              <a:t>5</a:t>
            </a:r>
            <a:r>
              <a:rPr lang="en-US" sz="2800" spc="-13" dirty="0">
                <a:solidFill>
                  <a:srgbClr val="010719"/>
                </a:solidFill>
                <a:latin typeface="Georgia"/>
                <a:cs typeface="Georgia"/>
              </a:rPr>
              <a:t>°</a:t>
            </a:r>
            <a:r>
              <a:rPr lang="en-US" sz="2800" spc="-13" dirty="0">
                <a:solidFill>
                  <a:srgbClr val="010719"/>
                </a:solidFill>
                <a:latin typeface="Century Gothic"/>
                <a:cs typeface="Century Gothic"/>
              </a:rPr>
              <a:t>C) </a:t>
            </a:r>
            <a:r>
              <a:rPr lang="en-US" sz="2800" spc="-27" dirty="0">
                <a:solidFill>
                  <a:srgbClr val="010719"/>
                </a:solidFill>
                <a:latin typeface="Century Gothic"/>
                <a:cs typeface="Century Gothic"/>
              </a:rPr>
              <a:t>or  </a:t>
            </a:r>
            <a:r>
              <a:rPr lang="en-US" sz="2800" spc="-60" dirty="0">
                <a:solidFill>
                  <a:srgbClr val="010719"/>
                </a:solidFill>
                <a:latin typeface="Century Gothic"/>
                <a:cs typeface="Century Gothic"/>
              </a:rPr>
              <a:t>lower</a:t>
            </a:r>
            <a:r>
              <a:rPr lang="en-US" sz="2800" spc="-120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-7" dirty="0">
                <a:solidFill>
                  <a:srgbClr val="010719"/>
                </a:solidFill>
                <a:latin typeface="Century Gothic"/>
                <a:cs typeface="Century Gothic"/>
              </a:rPr>
              <a:t>in</a:t>
            </a:r>
            <a:r>
              <a:rPr lang="en-US" sz="2800" spc="-127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-47" dirty="0">
                <a:solidFill>
                  <a:srgbClr val="010719"/>
                </a:solidFill>
                <a:latin typeface="Century Gothic"/>
                <a:cs typeface="Century Gothic"/>
              </a:rPr>
              <a:t>the</a:t>
            </a:r>
            <a:r>
              <a:rPr lang="en-US" sz="2800" spc="-127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-47" dirty="0">
                <a:solidFill>
                  <a:srgbClr val="010719"/>
                </a:solidFill>
                <a:latin typeface="Century Gothic"/>
                <a:cs typeface="Century Gothic"/>
              </a:rPr>
              <a:t>next</a:t>
            </a:r>
            <a:r>
              <a:rPr lang="en-US" sz="2800" spc="-120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-20" dirty="0">
                <a:solidFill>
                  <a:srgbClr val="010719"/>
                </a:solidFill>
                <a:latin typeface="Century Gothic"/>
                <a:cs typeface="Century Gothic"/>
              </a:rPr>
              <a:t>four</a:t>
            </a:r>
            <a:r>
              <a:rPr lang="en-US" sz="2800" spc="-120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-27" dirty="0">
                <a:solidFill>
                  <a:srgbClr val="010719"/>
                </a:solidFill>
                <a:latin typeface="Century Gothic"/>
                <a:cs typeface="Century Gothic"/>
              </a:rPr>
              <a:t>hours.</a:t>
            </a:r>
            <a:endParaRPr lang="en-US" sz="2800" spc="-60" dirty="0">
              <a:solidFill>
                <a:srgbClr val="010719"/>
              </a:solidFill>
              <a:latin typeface="Century Gothic"/>
              <a:cs typeface="Century Gothic"/>
            </a:endParaRPr>
          </a:p>
          <a:p>
            <a:r>
              <a:rPr lang="en-US" sz="2800" spc="40" dirty="0">
                <a:solidFill>
                  <a:srgbClr val="010719"/>
                </a:solidFill>
                <a:latin typeface="Century Gothic"/>
                <a:cs typeface="Century Gothic"/>
              </a:rPr>
              <a:t>If</a:t>
            </a:r>
            <a:r>
              <a:rPr lang="en-US" sz="2800" spc="-113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-80" dirty="0">
                <a:solidFill>
                  <a:srgbClr val="010719"/>
                </a:solidFill>
                <a:latin typeface="Century Gothic"/>
                <a:cs typeface="Century Gothic"/>
              </a:rPr>
              <a:t>food</a:t>
            </a:r>
            <a:r>
              <a:rPr lang="en-US" sz="2800" spc="-113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40" dirty="0">
                <a:solidFill>
                  <a:srgbClr val="010719"/>
                </a:solidFill>
                <a:latin typeface="Century Gothic"/>
                <a:cs typeface="Century Gothic"/>
              </a:rPr>
              <a:t>is</a:t>
            </a:r>
            <a:r>
              <a:rPr lang="en-US" sz="2800" spc="-120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-47" dirty="0">
                <a:solidFill>
                  <a:srgbClr val="010719"/>
                </a:solidFill>
                <a:latin typeface="Century Gothic"/>
                <a:cs typeface="Century Gothic"/>
              </a:rPr>
              <a:t>not</a:t>
            </a:r>
            <a:r>
              <a:rPr lang="en-US" sz="2800" spc="-113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-40" dirty="0">
                <a:solidFill>
                  <a:srgbClr val="010719"/>
                </a:solidFill>
                <a:latin typeface="Century Gothic"/>
                <a:cs typeface="Century Gothic"/>
              </a:rPr>
              <a:t>stored</a:t>
            </a:r>
            <a:r>
              <a:rPr lang="en-US" sz="2800" spc="-120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-27" dirty="0">
                <a:solidFill>
                  <a:srgbClr val="010719"/>
                </a:solidFill>
                <a:latin typeface="Century Gothic"/>
                <a:cs typeface="Century Gothic"/>
              </a:rPr>
              <a:t>or</a:t>
            </a:r>
            <a:r>
              <a:rPr lang="en-US" sz="2800" spc="-107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-60" dirty="0">
                <a:solidFill>
                  <a:srgbClr val="010719"/>
                </a:solidFill>
                <a:latin typeface="Century Gothic"/>
                <a:cs typeface="Century Gothic"/>
              </a:rPr>
              <a:t>held</a:t>
            </a:r>
            <a:r>
              <a:rPr lang="en-US" sz="2800" spc="-113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-93" dirty="0">
                <a:solidFill>
                  <a:srgbClr val="010719"/>
                </a:solidFill>
                <a:latin typeface="Century Gothic"/>
                <a:cs typeface="Century Gothic"/>
              </a:rPr>
              <a:t>at</a:t>
            </a:r>
            <a:r>
              <a:rPr lang="en-US" sz="2800" spc="-113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-47" dirty="0">
                <a:solidFill>
                  <a:srgbClr val="010719"/>
                </a:solidFill>
                <a:latin typeface="Century Gothic"/>
                <a:cs typeface="Century Gothic"/>
              </a:rPr>
              <a:t>the</a:t>
            </a:r>
            <a:r>
              <a:rPr lang="en-US" sz="2800" spc="-127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-67" dirty="0">
                <a:solidFill>
                  <a:srgbClr val="010719"/>
                </a:solidFill>
                <a:latin typeface="Century Gothic"/>
                <a:cs typeface="Century Gothic"/>
              </a:rPr>
              <a:t>correct</a:t>
            </a:r>
            <a:r>
              <a:rPr lang="en-US" sz="2800" spc="-113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-67" dirty="0">
                <a:solidFill>
                  <a:srgbClr val="010719"/>
                </a:solidFill>
                <a:latin typeface="Century Gothic"/>
                <a:cs typeface="Century Gothic"/>
              </a:rPr>
              <a:t>temperature,  </a:t>
            </a:r>
            <a:r>
              <a:rPr lang="en-US" sz="2800" spc="-80" dirty="0">
                <a:solidFill>
                  <a:srgbClr val="010719"/>
                </a:solidFill>
                <a:latin typeface="Century Gothic"/>
                <a:cs typeface="Century Gothic"/>
              </a:rPr>
              <a:t>pathogens</a:t>
            </a:r>
            <a:r>
              <a:rPr lang="en-US" sz="2800" spc="-127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-147" dirty="0">
                <a:solidFill>
                  <a:srgbClr val="010719"/>
                </a:solidFill>
                <a:latin typeface="Century Gothic"/>
                <a:cs typeface="Century Gothic"/>
              </a:rPr>
              <a:t>can</a:t>
            </a:r>
            <a:r>
              <a:rPr lang="en-US" sz="2800" spc="-127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-80" dirty="0">
                <a:solidFill>
                  <a:srgbClr val="010719"/>
                </a:solidFill>
                <a:latin typeface="Century Gothic"/>
                <a:cs typeface="Century Gothic"/>
              </a:rPr>
              <a:t>grow</a:t>
            </a:r>
            <a:r>
              <a:rPr lang="en-US" sz="2800" spc="-127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-40" dirty="0">
                <a:solidFill>
                  <a:srgbClr val="010719"/>
                </a:solidFill>
                <a:latin typeface="Century Gothic"/>
                <a:cs typeface="Century Gothic"/>
              </a:rPr>
              <a:t>to</a:t>
            </a:r>
            <a:r>
              <a:rPr lang="en-US" sz="2800" spc="-127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-60" dirty="0">
                <a:solidFill>
                  <a:srgbClr val="010719"/>
                </a:solidFill>
                <a:latin typeface="Century Gothic"/>
                <a:cs typeface="Century Gothic"/>
              </a:rPr>
              <a:t>unsafe</a:t>
            </a:r>
            <a:r>
              <a:rPr lang="en-US" sz="2800" spc="-127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-40" dirty="0">
                <a:solidFill>
                  <a:srgbClr val="010719"/>
                </a:solidFill>
                <a:latin typeface="Century Gothic"/>
                <a:cs typeface="Century Gothic"/>
              </a:rPr>
              <a:t>levels</a:t>
            </a:r>
            <a:r>
              <a:rPr lang="en-US" sz="2800" spc="-127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-27" dirty="0">
                <a:solidFill>
                  <a:srgbClr val="010719"/>
                </a:solidFill>
                <a:latin typeface="Century Gothic"/>
                <a:cs typeface="Century Gothic"/>
              </a:rPr>
              <a:t>so</a:t>
            </a:r>
            <a:r>
              <a:rPr lang="en-US" sz="2800" spc="-127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-20" dirty="0">
                <a:solidFill>
                  <a:srgbClr val="010719"/>
                </a:solidFill>
                <a:latin typeface="Century Gothic"/>
                <a:cs typeface="Century Gothic"/>
              </a:rPr>
              <a:t>store</a:t>
            </a:r>
            <a:r>
              <a:rPr lang="en-US" sz="2800" spc="-120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27" dirty="0">
                <a:solidFill>
                  <a:srgbClr val="010719"/>
                </a:solidFill>
                <a:latin typeface="Century Gothic"/>
                <a:cs typeface="Century Gothic"/>
              </a:rPr>
              <a:t>it</a:t>
            </a:r>
            <a:r>
              <a:rPr lang="en-US" sz="2800" spc="-120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-93" dirty="0">
                <a:solidFill>
                  <a:srgbClr val="010719"/>
                </a:solidFill>
                <a:latin typeface="Century Gothic"/>
                <a:cs typeface="Century Gothic"/>
              </a:rPr>
              <a:t>at</a:t>
            </a:r>
            <a:r>
              <a:rPr lang="en-US" sz="2800" spc="-120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-13" dirty="0">
                <a:solidFill>
                  <a:srgbClr val="010719"/>
                </a:solidFill>
                <a:latin typeface="Century Gothic"/>
                <a:cs typeface="Century Gothic"/>
              </a:rPr>
              <a:t>41</a:t>
            </a:r>
            <a:r>
              <a:rPr lang="en-US" sz="2800" spc="-13" dirty="0">
                <a:solidFill>
                  <a:srgbClr val="010719"/>
                </a:solidFill>
                <a:latin typeface="Georgia"/>
                <a:cs typeface="Georgia"/>
              </a:rPr>
              <a:t>°</a:t>
            </a:r>
            <a:r>
              <a:rPr lang="en-US" sz="2800" spc="-13" dirty="0">
                <a:solidFill>
                  <a:srgbClr val="010719"/>
                </a:solidFill>
                <a:latin typeface="Century Gothic"/>
                <a:cs typeface="Century Gothic"/>
              </a:rPr>
              <a:t>F  </a:t>
            </a:r>
            <a:r>
              <a:rPr lang="en-US" sz="2800" spc="-20" dirty="0">
                <a:solidFill>
                  <a:srgbClr val="010719"/>
                </a:solidFill>
                <a:latin typeface="Century Gothic"/>
                <a:cs typeface="Century Gothic"/>
              </a:rPr>
              <a:t>(5</a:t>
            </a:r>
            <a:r>
              <a:rPr lang="en-US" sz="2800" spc="-20" dirty="0">
                <a:solidFill>
                  <a:srgbClr val="010719"/>
                </a:solidFill>
                <a:latin typeface="Georgia"/>
                <a:cs typeface="Georgia"/>
              </a:rPr>
              <a:t>°</a:t>
            </a:r>
            <a:r>
              <a:rPr lang="en-US" sz="2800" spc="-20" dirty="0">
                <a:solidFill>
                  <a:srgbClr val="010719"/>
                </a:solidFill>
                <a:latin typeface="Century Gothic"/>
                <a:cs typeface="Century Gothic"/>
              </a:rPr>
              <a:t>C)</a:t>
            </a:r>
            <a:r>
              <a:rPr lang="en-US" sz="2800" spc="-127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-27" dirty="0">
                <a:solidFill>
                  <a:srgbClr val="010719"/>
                </a:solidFill>
                <a:latin typeface="Century Gothic"/>
                <a:cs typeface="Century Gothic"/>
              </a:rPr>
              <a:t>or</a:t>
            </a:r>
            <a:r>
              <a:rPr lang="en-US" sz="2800" spc="-113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-60" dirty="0">
                <a:solidFill>
                  <a:srgbClr val="010719"/>
                </a:solidFill>
                <a:latin typeface="Century Gothic"/>
                <a:cs typeface="Century Gothic"/>
              </a:rPr>
              <a:t>lower</a:t>
            </a:r>
            <a:r>
              <a:rPr lang="en-US" sz="2800" spc="-113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-27" dirty="0">
                <a:solidFill>
                  <a:srgbClr val="010719"/>
                </a:solidFill>
                <a:latin typeface="Century Gothic"/>
                <a:cs typeface="Century Gothic"/>
              </a:rPr>
              <a:t>or</a:t>
            </a:r>
            <a:r>
              <a:rPr lang="en-US" sz="2800" spc="-113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-7" dirty="0">
                <a:solidFill>
                  <a:srgbClr val="010719"/>
                </a:solidFill>
                <a:latin typeface="Century Gothic"/>
                <a:cs typeface="Century Gothic"/>
              </a:rPr>
              <a:t>135</a:t>
            </a:r>
            <a:r>
              <a:rPr lang="en-US" sz="2800" spc="-7" dirty="0">
                <a:solidFill>
                  <a:srgbClr val="010719"/>
                </a:solidFill>
                <a:latin typeface="Georgia"/>
                <a:cs typeface="Georgia"/>
              </a:rPr>
              <a:t>°</a:t>
            </a:r>
            <a:r>
              <a:rPr lang="en-US" sz="2800" spc="-7" dirty="0">
                <a:solidFill>
                  <a:srgbClr val="010719"/>
                </a:solidFill>
                <a:latin typeface="Century Gothic"/>
                <a:cs typeface="Century Gothic"/>
              </a:rPr>
              <a:t>F</a:t>
            </a:r>
            <a:r>
              <a:rPr lang="en-US" sz="2800" spc="-127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-33" dirty="0">
                <a:solidFill>
                  <a:srgbClr val="010719"/>
                </a:solidFill>
                <a:latin typeface="Century Gothic"/>
                <a:cs typeface="Century Gothic"/>
              </a:rPr>
              <a:t>(57</a:t>
            </a:r>
            <a:r>
              <a:rPr lang="en-US" sz="2800" spc="-33" dirty="0">
                <a:solidFill>
                  <a:srgbClr val="010719"/>
                </a:solidFill>
                <a:latin typeface="Georgia"/>
                <a:cs typeface="Georgia"/>
              </a:rPr>
              <a:t>°</a:t>
            </a:r>
            <a:r>
              <a:rPr lang="en-US" sz="2800" spc="-33" dirty="0">
                <a:solidFill>
                  <a:srgbClr val="010719"/>
                </a:solidFill>
                <a:latin typeface="Century Gothic"/>
                <a:cs typeface="Century Gothic"/>
              </a:rPr>
              <a:t>C)</a:t>
            </a:r>
            <a:r>
              <a:rPr lang="en-US" sz="2800" spc="-120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-27" dirty="0">
                <a:solidFill>
                  <a:srgbClr val="010719"/>
                </a:solidFill>
                <a:latin typeface="Century Gothic"/>
                <a:cs typeface="Century Gothic"/>
              </a:rPr>
              <a:t>or</a:t>
            </a:r>
            <a:r>
              <a:rPr lang="en-US" sz="2800" spc="-113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-47" dirty="0">
                <a:solidFill>
                  <a:srgbClr val="010719"/>
                </a:solidFill>
                <a:latin typeface="Century Gothic"/>
                <a:cs typeface="Century Gothic"/>
              </a:rPr>
              <a:t>higher.</a:t>
            </a:r>
          </a:p>
          <a:p>
            <a:endParaRPr lang="en-US" sz="2800" dirty="0">
              <a:latin typeface="Century Gothic"/>
              <a:cs typeface="Century Gothic"/>
            </a:endParaRPr>
          </a:p>
          <a:p>
            <a:pPr marL="0" indent="0">
              <a:buNone/>
            </a:pPr>
            <a:endParaRPr lang="en-US" sz="2800" dirty="0">
              <a:latin typeface="Century Gothic"/>
              <a:cs typeface="Century Gothic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5FD925-6C07-4B31-A1C6-F209FCBC95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23651EB-FA19-7B4E-9BD7-96D3B882262A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6063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AC255-F19E-434B-9892-B7E8F77A5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Instructions to Restaurants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A55941-90C0-43DC-8A33-0BF3CAAFA3E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229441" marR="90591" indent="-213355">
              <a:lnSpc>
                <a:spcPct val="121800"/>
              </a:lnSpc>
              <a:spcBef>
                <a:spcPts val="387"/>
              </a:spcBef>
              <a:buClr>
                <a:srgbClr val="F04095"/>
              </a:buClr>
              <a:buChar char="•"/>
              <a:tabLst>
                <a:tab pos="230288" algn="l"/>
              </a:tabLst>
            </a:pPr>
            <a:r>
              <a:rPr lang="en-US" sz="2800" spc="-13" dirty="0">
                <a:solidFill>
                  <a:srgbClr val="010719"/>
                </a:solidFill>
                <a:latin typeface="Arial"/>
                <a:cs typeface="Arial"/>
              </a:rPr>
              <a:t>Personal</a:t>
            </a:r>
            <a:r>
              <a:rPr lang="en-US" sz="2800" spc="-213" dirty="0">
                <a:solidFill>
                  <a:srgbClr val="010719"/>
                </a:solidFill>
                <a:latin typeface="Arial"/>
                <a:cs typeface="Arial"/>
              </a:rPr>
              <a:t> </a:t>
            </a:r>
            <a:r>
              <a:rPr lang="en-US" sz="2800" spc="7" dirty="0">
                <a:solidFill>
                  <a:srgbClr val="010719"/>
                </a:solidFill>
                <a:latin typeface="Arial"/>
                <a:cs typeface="Arial"/>
              </a:rPr>
              <a:t>hygiene  and </a:t>
            </a:r>
            <a:r>
              <a:rPr lang="en-US" sz="2800" spc="-33" dirty="0">
                <a:solidFill>
                  <a:srgbClr val="010719"/>
                </a:solidFill>
                <a:latin typeface="Arial"/>
                <a:cs typeface="Arial"/>
              </a:rPr>
              <a:t>wash</a:t>
            </a:r>
            <a:r>
              <a:rPr lang="en-US" sz="2800" spc="-287" dirty="0">
                <a:solidFill>
                  <a:srgbClr val="010719"/>
                </a:solidFill>
                <a:latin typeface="Arial"/>
                <a:cs typeface="Arial"/>
              </a:rPr>
              <a:t> </a:t>
            </a:r>
            <a:r>
              <a:rPr lang="en-US" sz="2800" spc="-13" dirty="0">
                <a:solidFill>
                  <a:srgbClr val="010719"/>
                </a:solidFill>
                <a:latin typeface="Arial"/>
                <a:cs typeface="Arial"/>
              </a:rPr>
              <a:t>hands</a:t>
            </a:r>
            <a:endParaRPr lang="en-US" sz="2800" dirty="0">
              <a:latin typeface="Arial"/>
              <a:cs typeface="Arial"/>
            </a:endParaRPr>
          </a:p>
          <a:p>
            <a:pPr marL="230288" indent="-213355">
              <a:spcBef>
                <a:spcPts val="767"/>
              </a:spcBef>
              <a:buClr>
                <a:srgbClr val="F04095"/>
              </a:buClr>
              <a:buChar char="•"/>
              <a:tabLst>
                <a:tab pos="230288" algn="l"/>
              </a:tabLst>
            </a:pPr>
            <a:r>
              <a:rPr lang="en-US" sz="2800" spc="7" dirty="0">
                <a:solidFill>
                  <a:srgbClr val="010719"/>
                </a:solidFill>
                <a:latin typeface="Arial"/>
                <a:cs typeface="Arial"/>
              </a:rPr>
              <a:t>Clean</a:t>
            </a:r>
            <a:r>
              <a:rPr lang="en-US" sz="2800" spc="-167" dirty="0">
                <a:solidFill>
                  <a:srgbClr val="010719"/>
                </a:solidFill>
                <a:latin typeface="Arial"/>
                <a:cs typeface="Arial"/>
              </a:rPr>
              <a:t> </a:t>
            </a:r>
            <a:r>
              <a:rPr lang="en-US" sz="2800" spc="7" dirty="0">
                <a:solidFill>
                  <a:srgbClr val="010719"/>
                </a:solidFill>
                <a:latin typeface="Arial"/>
                <a:cs typeface="Arial"/>
              </a:rPr>
              <a:t>and</a:t>
            </a:r>
            <a:r>
              <a:rPr lang="en-US" sz="2800" spc="-167" dirty="0">
                <a:solidFill>
                  <a:srgbClr val="010719"/>
                </a:solidFill>
                <a:latin typeface="Arial"/>
                <a:cs typeface="Arial"/>
              </a:rPr>
              <a:t> </a:t>
            </a:r>
            <a:r>
              <a:rPr lang="en-US" sz="2800" spc="-7" dirty="0">
                <a:solidFill>
                  <a:srgbClr val="010719"/>
                </a:solidFill>
                <a:latin typeface="Arial"/>
                <a:cs typeface="Arial"/>
              </a:rPr>
              <a:t>sanitize</a:t>
            </a:r>
            <a:endParaRPr lang="en-US" sz="2800" dirty="0">
              <a:latin typeface="Arial"/>
              <a:cs typeface="Arial"/>
            </a:endParaRPr>
          </a:p>
          <a:p>
            <a:pPr marL="230288" indent="-213355">
              <a:spcBef>
                <a:spcPts val="767"/>
              </a:spcBef>
              <a:buClr>
                <a:srgbClr val="F04095"/>
              </a:buClr>
              <a:buChar char="•"/>
              <a:tabLst>
                <a:tab pos="230288" algn="l"/>
              </a:tabLst>
            </a:pPr>
            <a:r>
              <a:rPr lang="en-US" sz="2800" spc="27" dirty="0">
                <a:solidFill>
                  <a:srgbClr val="010719"/>
                </a:solidFill>
                <a:latin typeface="Arial"/>
                <a:cs typeface="Arial"/>
              </a:rPr>
              <a:t>Wear </a:t>
            </a:r>
            <a:r>
              <a:rPr lang="en-US" sz="2800" dirty="0">
                <a:solidFill>
                  <a:srgbClr val="010719"/>
                </a:solidFill>
                <a:latin typeface="Arial"/>
                <a:cs typeface="Arial"/>
              </a:rPr>
              <a:t>face</a:t>
            </a:r>
            <a:r>
              <a:rPr lang="en-US" sz="2800" spc="-320" dirty="0">
                <a:solidFill>
                  <a:srgbClr val="010719"/>
                </a:solidFill>
                <a:latin typeface="Arial"/>
                <a:cs typeface="Arial"/>
              </a:rPr>
              <a:t> </a:t>
            </a:r>
            <a:r>
              <a:rPr lang="en-US" sz="2800" spc="-20" dirty="0">
                <a:solidFill>
                  <a:srgbClr val="010719"/>
                </a:solidFill>
                <a:latin typeface="Arial"/>
                <a:cs typeface="Arial"/>
              </a:rPr>
              <a:t>mask</a:t>
            </a:r>
            <a:endParaRPr lang="en-US" sz="2800" dirty="0">
              <a:latin typeface="Arial"/>
              <a:cs typeface="Arial"/>
            </a:endParaRPr>
          </a:p>
          <a:p>
            <a:pPr marL="230288" indent="-213355">
              <a:spcBef>
                <a:spcPts val="767"/>
              </a:spcBef>
              <a:buClr>
                <a:srgbClr val="F04095"/>
              </a:buClr>
              <a:buChar char="•"/>
              <a:tabLst>
                <a:tab pos="230288" algn="l"/>
              </a:tabLst>
            </a:pPr>
            <a:r>
              <a:rPr lang="en-US" sz="2800" spc="33" dirty="0">
                <a:solidFill>
                  <a:srgbClr val="010719"/>
                </a:solidFill>
                <a:latin typeface="Arial"/>
                <a:cs typeface="Arial"/>
              </a:rPr>
              <a:t>Don’t</a:t>
            </a:r>
            <a:r>
              <a:rPr lang="en-US" sz="2800" spc="-127" dirty="0">
                <a:solidFill>
                  <a:srgbClr val="010719"/>
                </a:solidFill>
                <a:latin typeface="Arial"/>
                <a:cs typeface="Arial"/>
              </a:rPr>
              <a:t> </a:t>
            </a:r>
            <a:r>
              <a:rPr lang="en-US" sz="2800" spc="7" dirty="0">
                <a:solidFill>
                  <a:srgbClr val="010719"/>
                </a:solidFill>
                <a:latin typeface="Arial"/>
                <a:cs typeface="Arial"/>
              </a:rPr>
              <a:t>panic</a:t>
            </a:r>
            <a:endParaRPr lang="en-US" sz="2800" dirty="0">
              <a:latin typeface="Arial"/>
              <a:cs typeface="Arial"/>
            </a:endParaRPr>
          </a:p>
          <a:p>
            <a:pPr marL="229441" marR="6773" indent="-213355">
              <a:lnSpc>
                <a:spcPct val="121200"/>
              </a:lnSpc>
              <a:spcBef>
                <a:spcPts val="393"/>
              </a:spcBef>
              <a:buClr>
                <a:srgbClr val="F04095"/>
              </a:buClr>
              <a:buChar char="•"/>
              <a:tabLst>
                <a:tab pos="230288" algn="l"/>
              </a:tabLst>
            </a:pPr>
            <a:r>
              <a:rPr lang="en-US" sz="2800" spc="13" dirty="0">
                <a:solidFill>
                  <a:srgbClr val="010719"/>
                </a:solidFill>
                <a:latin typeface="Arial"/>
                <a:cs typeface="Arial"/>
              </a:rPr>
              <a:t>Follow </a:t>
            </a:r>
            <a:r>
              <a:rPr lang="en-US" sz="2800" spc="20" dirty="0">
                <a:solidFill>
                  <a:srgbClr val="010719"/>
                </a:solidFill>
                <a:latin typeface="Arial"/>
                <a:cs typeface="Arial"/>
              </a:rPr>
              <a:t>reopening  </a:t>
            </a:r>
            <a:r>
              <a:rPr lang="en-US" sz="2800" spc="7" dirty="0">
                <a:solidFill>
                  <a:srgbClr val="010719"/>
                </a:solidFill>
                <a:latin typeface="Arial"/>
                <a:cs typeface="Arial"/>
              </a:rPr>
              <a:t>guidelines</a:t>
            </a:r>
            <a:r>
              <a:rPr lang="en-US" sz="2800" spc="-180" dirty="0">
                <a:solidFill>
                  <a:srgbClr val="010719"/>
                </a:solidFill>
                <a:latin typeface="Arial"/>
                <a:cs typeface="Arial"/>
              </a:rPr>
              <a:t> </a:t>
            </a:r>
            <a:r>
              <a:rPr lang="en-US" sz="2800" spc="33" dirty="0">
                <a:solidFill>
                  <a:srgbClr val="010719"/>
                </a:solidFill>
                <a:latin typeface="Arial"/>
                <a:cs typeface="Arial"/>
              </a:rPr>
              <a:t>from</a:t>
            </a:r>
            <a:r>
              <a:rPr lang="en-US" sz="2800" spc="-167" dirty="0">
                <a:solidFill>
                  <a:srgbClr val="010719"/>
                </a:solidFill>
                <a:latin typeface="Arial"/>
                <a:cs typeface="Arial"/>
              </a:rPr>
              <a:t> </a:t>
            </a:r>
            <a:r>
              <a:rPr lang="en-US" sz="2800" spc="7" dirty="0">
                <a:solidFill>
                  <a:srgbClr val="010719"/>
                </a:solidFill>
                <a:latin typeface="Arial"/>
                <a:cs typeface="Arial"/>
              </a:rPr>
              <a:t>CDC,  </a:t>
            </a:r>
            <a:r>
              <a:rPr lang="en-US" sz="2800" dirty="0">
                <a:solidFill>
                  <a:srgbClr val="010719"/>
                </a:solidFill>
                <a:latin typeface="Arial"/>
                <a:cs typeface="Arial"/>
              </a:rPr>
              <a:t>FDA, NRA, </a:t>
            </a:r>
            <a:r>
              <a:rPr lang="en-US" sz="2800" spc="13" dirty="0">
                <a:solidFill>
                  <a:srgbClr val="010719"/>
                </a:solidFill>
                <a:latin typeface="Arial"/>
                <a:cs typeface="Arial"/>
              </a:rPr>
              <a:t>state </a:t>
            </a:r>
            <a:r>
              <a:rPr lang="en-US" sz="2800" spc="7" dirty="0">
                <a:solidFill>
                  <a:srgbClr val="010719"/>
                </a:solidFill>
                <a:latin typeface="Arial"/>
                <a:cs typeface="Arial"/>
              </a:rPr>
              <a:t>and local  </a:t>
            </a:r>
            <a:r>
              <a:rPr lang="en-US" sz="2800" spc="13" dirty="0">
                <a:solidFill>
                  <a:srgbClr val="010719"/>
                </a:solidFill>
                <a:latin typeface="Arial"/>
                <a:cs typeface="Arial"/>
              </a:rPr>
              <a:t>governments</a:t>
            </a:r>
            <a:endParaRPr lang="en-US" sz="2800" dirty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90A411-F92E-4B84-A323-E0F51466227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229441" marR="132077" indent="-213355">
              <a:lnSpc>
                <a:spcPct val="120000"/>
              </a:lnSpc>
              <a:spcBef>
                <a:spcPts val="133"/>
              </a:spcBef>
              <a:buClr>
                <a:srgbClr val="F04095"/>
              </a:buClr>
              <a:buChar char="•"/>
              <a:tabLst>
                <a:tab pos="230288" algn="l"/>
              </a:tabLst>
            </a:pPr>
            <a:r>
              <a:rPr lang="en-US" sz="2800" spc="27" dirty="0">
                <a:solidFill>
                  <a:srgbClr val="010719"/>
                </a:solidFill>
                <a:latin typeface="Arial"/>
                <a:cs typeface="Arial"/>
              </a:rPr>
              <a:t>Contingency</a:t>
            </a:r>
            <a:r>
              <a:rPr lang="en-US" sz="2800" spc="-207" dirty="0">
                <a:solidFill>
                  <a:srgbClr val="010719"/>
                </a:solidFill>
                <a:latin typeface="Arial"/>
                <a:cs typeface="Arial"/>
              </a:rPr>
              <a:t> </a:t>
            </a:r>
            <a:r>
              <a:rPr lang="en-US" sz="2800" spc="7" dirty="0">
                <a:solidFill>
                  <a:srgbClr val="010719"/>
                </a:solidFill>
                <a:latin typeface="Arial"/>
                <a:cs typeface="Arial"/>
              </a:rPr>
              <a:t>and  </a:t>
            </a:r>
            <a:r>
              <a:rPr lang="en-US" sz="2800" spc="33" dirty="0">
                <a:solidFill>
                  <a:srgbClr val="010719"/>
                </a:solidFill>
                <a:latin typeface="Arial"/>
                <a:cs typeface="Arial"/>
              </a:rPr>
              <a:t>continuity</a:t>
            </a:r>
            <a:r>
              <a:rPr lang="en-US" sz="2800" spc="-140" dirty="0">
                <a:solidFill>
                  <a:srgbClr val="010719"/>
                </a:solidFill>
                <a:latin typeface="Arial"/>
                <a:cs typeface="Arial"/>
              </a:rPr>
              <a:t> </a:t>
            </a:r>
            <a:r>
              <a:rPr lang="en-US" sz="2800" spc="7" dirty="0">
                <a:solidFill>
                  <a:srgbClr val="010719"/>
                </a:solidFill>
                <a:latin typeface="Arial"/>
                <a:cs typeface="Arial"/>
              </a:rPr>
              <a:t>plan</a:t>
            </a:r>
            <a:endParaRPr lang="en-US" sz="2800" dirty="0">
              <a:latin typeface="Arial"/>
              <a:cs typeface="Arial"/>
            </a:endParaRPr>
          </a:p>
          <a:p>
            <a:pPr marL="229441" marR="6773" indent="-213355">
              <a:lnSpc>
                <a:spcPct val="120900"/>
              </a:lnSpc>
              <a:spcBef>
                <a:spcPts val="433"/>
              </a:spcBef>
              <a:buClr>
                <a:srgbClr val="F04095"/>
              </a:buClr>
              <a:buChar char="•"/>
              <a:tabLst>
                <a:tab pos="230288" algn="l"/>
              </a:tabLst>
            </a:pPr>
            <a:r>
              <a:rPr lang="en-US" sz="2800" spc="-20" dirty="0">
                <a:solidFill>
                  <a:srgbClr val="010719"/>
                </a:solidFill>
                <a:latin typeface="Arial"/>
                <a:cs typeface="Arial"/>
              </a:rPr>
              <a:t>Review </a:t>
            </a:r>
            <a:r>
              <a:rPr lang="en-US" sz="2800" spc="7" dirty="0">
                <a:solidFill>
                  <a:srgbClr val="010719"/>
                </a:solidFill>
                <a:latin typeface="Arial"/>
                <a:cs typeface="Arial"/>
              </a:rPr>
              <a:t>and  </a:t>
            </a:r>
            <a:r>
              <a:rPr lang="en-US" sz="2800" spc="27" dirty="0">
                <a:solidFill>
                  <a:srgbClr val="010719"/>
                </a:solidFill>
                <a:latin typeface="Arial"/>
                <a:cs typeface="Arial"/>
              </a:rPr>
              <a:t>communicate</a:t>
            </a:r>
            <a:r>
              <a:rPr lang="en-US" sz="2800" spc="-220" dirty="0">
                <a:solidFill>
                  <a:srgbClr val="010719"/>
                </a:solidFill>
                <a:latin typeface="Arial"/>
                <a:cs typeface="Arial"/>
              </a:rPr>
              <a:t> </a:t>
            </a:r>
            <a:r>
              <a:rPr lang="en-US" sz="2800" spc="13" dirty="0">
                <a:solidFill>
                  <a:srgbClr val="010719"/>
                </a:solidFill>
                <a:latin typeface="Arial"/>
                <a:cs typeface="Arial"/>
              </a:rPr>
              <a:t>your  </a:t>
            </a:r>
            <a:r>
              <a:rPr lang="en-US" sz="2800" spc="-20" dirty="0">
                <a:solidFill>
                  <a:srgbClr val="010719"/>
                </a:solidFill>
                <a:latin typeface="Arial"/>
                <a:cs typeface="Arial"/>
              </a:rPr>
              <a:t>sick </a:t>
            </a:r>
            <a:r>
              <a:rPr lang="en-US" sz="2800" spc="-13" dirty="0">
                <a:solidFill>
                  <a:srgbClr val="010719"/>
                </a:solidFill>
                <a:latin typeface="Arial"/>
                <a:cs typeface="Arial"/>
              </a:rPr>
              <a:t>leave</a:t>
            </a:r>
            <a:r>
              <a:rPr lang="en-US" sz="2800" spc="-253" dirty="0">
                <a:solidFill>
                  <a:srgbClr val="010719"/>
                </a:solidFill>
                <a:latin typeface="Arial"/>
                <a:cs typeface="Arial"/>
              </a:rPr>
              <a:t> </a:t>
            </a:r>
            <a:r>
              <a:rPr lang="en-US" sz="2800" spc="13" dirty="0">
                <a:solidFill>
                  <a:srgbClr val="010719"/>
                </a:solidFill>
                <a:latin typeface="Arial"/>
                <a:cs typeface="Arial"/>
              </a:rPr>
              <a:t>policy</a:t>
            </a:r>
            <a:endParaRPr lang="en-US" sz="2800" dirty="0">
              <a:latin typeface="Arial"/>
              <a:cs typeface="Arial"/>
            </a:endParaRPr>
          </a:p>
          <a:p>
            <a:pPr marL="229441" marR="117684" indent="-213355">
              <a:lnSpc>
                <a:spcPct val="120900"/>
              </a:lnSpc>
              <a:spcBef>
                <a:spcPts val="400"/>
              </a:spcBef>
              <a:buClr>
                <a:srgbClr val="F04095"/>
              </a:buClr>
              <a:buChar char="•"/>
              <a:tabLst>
                <a:tab pos="230288" algn="l"/>
              </a:tabLst>
            </a:pPr>
            <a:r>
              <a:rPr lang="en-US" sz="2800" spc="20" dirty="0">
                <a:solidFill>
                  <a:srgbClr val="010719"/>
                </a:solidFill>
                <a:latin typeface="Arial"/>
                <a:cs typeface="Arial"/>
              </a:rPr>
              <a:t>Frequently</a:t>
            </a:r>
            <a:r>
              <a:rPr lang="en-US" sz="2800" spc="-200" dirty="0">
                <a:solidFill>
                  <a:srgbClr val="010719"/>
                </a:solidFill>
                <a:latin typeface="Arial"/>
                <a:cs typeface="Arial"/>
              </a:rPr>
              <a:t> </a:t>
            </a:r>
            <a:r>
              <a:rPr lang="en-US" sz="2800" spc="13" dirty="0">
                <a:solidFill>
                  <a:srgbClr val="010719"/>
                </a:solidFill>
                <a:latin typeface="Arial"/>
                <a:cs typeface="Arial"/>
              </a:rPr>
              <a:t>check  updates </a:t>
            </a:r>
            <a:r>
              <a:rPr lang="en-US" sz="2800" spc="7" dirty="0">
                <a:solidFill>
                  <a:srgbClr val="010719"/>
                </a:solidFill>
                <a:latin typeface="Arial"/>
                <a:cs typeface="Arial"/>
              </a:rPr>
              <a:t>and  </a:t>
            </a:r>
            <a:r>
              <a:rPr lang="en-US" sz="2800" spc="40" dirty="0">
                <a:solidFill>
                  <a:srgbClr val="010719"/>
                </a:solidFill>
                <a:latin typeface="Arial"/>
                <a:cs typeface="Arial"/>
              </a:rPr>
              <a:t>don’t</a:t>
            </a:r>
            <a:r>
              <a:rPr lang="en-US" sz="2800" spc="-127" dirty="0">
                <a:solidFill>
                  <a:srgbClr val="010719"/>
                </a:solidFill>
                <a:latin typeface="Arial"/>
                <a:cs typeface="Arial"/>
              </a:rPr>
              <a:t> </a:t>
            </a:r>
            <a:r>
              <a:rPr lang="en-US" sz="2800" spc="7" dirty="0">
                <a:solidFill>
                  <a:srgbClr val="010719"/>
                </a:solidFill>
                <a:latin typeface="Arial"/>
                <a:cs typeface="Arial"/>
              </a:rPr>
              <a:t>panic</a:t>
            </a:r>
            <a:endParaRPr lang="en-US" sz="2800" dirty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AE11A9-EA9B-43C9-A54B-686855D818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23651EB-FA19-7B4E-9BD7-96D3B882262A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0618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1FA10FB-557B-4A67-8D39-A5E437040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Distance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7FFB786-5DE3-4987-AD44-F36006E8B03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Still recommend 6’ of separation</a:t>
            </a:r>
          </a:p>
          <a:p>
            <a:r>
              <a:rPr lang="en-US" dirty="0"/>
              <a:t>Plexiglass or other barriers</a:t>
            </a:r>
          </a:p>
          <a:p>
            <a:r>
              <a:rPr lang="en-US" dirty="0"/>
              <a:t>Floor stickers, signs, etc. reminding patrons to practice appropriate </a:t>
            </a:r>
            <a:r>
              <a:rPr lang="en-US"/>
              <a:t>social distancing. 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0DC857-3431-444A-9318-036B51B495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23651EB-FA19-7B4E-9BD7-96D3B882262A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41F63D8-DC79-4DCC-96F8-4FDD5C77633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2" y="1921336"/>
            <a:ext cx="4038600" cy="2690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5144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31BE4-1AC6-4F38-8FC7-47ED027B5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Still Understanding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94BD9D-222C-45F6-965A-3F59C3FB776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Understanding risk of aerosol transmission;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Effective air circulation in restaurants;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Types of HVAC systems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Multitude of building types;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Owned versus leased properties;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Safety and efficacy of portable floor units;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Safety and efficacy of UV sources;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F3B23F-8C7A-4C15-B36A-AE518FA29C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23651EB-FA19-7B4E-9BD7-96D3B882262A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6" name="Content Placeholder 5" descr="A picture containing sitting, truck, building, large&#10;&#10;Description automatically generated">
            <a:extLst>
              <a:ext uri="{FF2B5EF4-FFF2-40B4-BE49-F238E27FC236}">
                <a16:creationId xmlns:a16="http://schemas.microsoft.com/office/drawing/2014/main" id="{65D4AA96-B1E2-43EC-AC69-90CC36EEDF6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54627"/>
            <a:ext cx="4038600" cy="195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3443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041F3-E90A-4264-9AED-59C920764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Ventilation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0DC59F-54E9-4770-A8D0-BFAD3E220D8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230288" indent="-213355">
              <a:spcBef>
                <a:spcPts val="933"/>
              </a:spcBef>
              <a:buClr>
                <a:srgbClr val="F04095"/>
              </a:buClr>
              <a:buFont typeface="Arial"/>
              <a:buChar char="•"/>
              <a:tabLst>
                <a:tab pos="230288" algn="l"/>
              </a:tabLst>
            </a:pPr>
            <a:r>
              <a:rPr lang="en-US" sz="2800" spc="-53" dirty="0">
                <a:solidFill>
                  <a:srgbClr val="010719"/>
                </a:solidFill>
                <a:latin typeface="Verdana"/>
                <a:cs typeface="Verdana"/>
              </a:rPr>
              <a:t>ASHRAE Guidance</a:t>
            </a:r>
          </a:p>
          <a:p>
            <a:pPr marL="230288" indent="-213355">
              <a:spcBef>
                <a:spcPts val="933"/>
              </a:spcBef>
              <a:buClr>
                <a:srgbClr val="F04095"/>
              </a:buClr>
              <a:buFont typeface="Arial"/>
              <a:buChar char="•"/>
              <a:tabLst>
                <a:tab pos="230288" algn="l"/>
              </a:tabLst>
            </a:pPr>
            <a:r>
              <a:rPr lang="en-US" sz="2800" spc="-53" dirty="0">
                <a:solidFill>
                  <a:srgbClr val="010719"/>
                </a:solidFill>
                <a:latin typeface="Verdana"/>
                <a:cs typeface="Verdana"/>
              </a:rPr>
              <a:t>Evaluate Systems</a:t>
            </a:r>
            <a:endParaRPr lang="en-US" sz="2800" dirty="0">
              <a:latin typeface="Verdana"/>
              <a:cs typeface="Verdana"/>
            </a:endParaRPr>
          </a:p>
          <a:p>
            <a:pPr marL="229441" marR="657844" indent="-213355">
              <a:lnSpc>
                <a:spcPct val="120000"/>
              </a:lnSpc>
              <a:spcBef>
                <a:spcPts val="447"/>
              </a:spcBef>
              <a:buClr>
                <a:srgbClr val="F04095"/>
              </a:buClr>
              <a:buFont typeface="Arial"/>
              <a:buChar char="•"/>
              <a:tabLst>
                <a:tab pos="230288" algn="l"/>
              </a:tabLst>
            </a:pPr>
            <a:r>
              <a:rPr lang="en-US" sz="2800" spc="-67" dirty="0">
                <a:solidFill>
                  <a:srgbClr val="010719"/>
                </a:solidFill>
                <a:latin typeface="Verdana"/>
                <a:cs typeface="Verdana"/>
              </a:rPr>
              <a:t>Determine current MERV filter ratings</a:t>
            </a:r>
            <a:endParaRPr lang="en-US" sz="2800" dirty="0">
              <a:latin typeface="Verdana"/>
              <a:cs typeface="Verdana"/>
            </a:endParaRPr>
          </a:p>
          <a:p>
            <a:pPr marL="229441" marR="161709" indent="-213355">
              <a:lnSpc>
                <a:spcPct val="121800"/>
              </a:lnSpc>
              <a:spcBef>
                <a:spcPts val="387"/>
              </a:spcBef>
              <a:buClr>
                <a:srgbClr val="F04095"/>
              </a:buClr>
              <a:buFont typeface="Arial"/>
              <a:buChar char="•"/>
              <a:tabLst>
                <a:tab pos="230288" algn="l"/>
              </a:tabLst>
            </a:pPr>
            <a:r>
              <a:rPr lang="en-US" sz="2800" spc="-53" dirty="0">
                <a:solidFill>
                  <a:srgbClr val="010719"/>
                </a:solidFill>
                <a:latin typeface="Verdana"/>
                <a:cs typeface="Verdana"/>
              </a:rPr>
              <a:t>Analyze for controls to reduce virus transmission</a:t>
            </a:r>
            <a:endParaRPr lang="en-US" sz="2800" dirty="0">
              <a:latin typeface="Verdana"/>
              <a:cs typeface="Verdana"/>
            </a:endParaRPr>
          </a:p>
          <a:p>
            <a:pPr marL="229441" marR="6773" indent="-213355">
              <a:lnSpc>
                <a:spcPct val="121200"/>
              </a:lnSpc>
              <a:spcBef>
                <a:spcPts val="393"/>
              </a:spcBef>
              <a:buClr>
                <a:srgbClr val="F04095"/>
              </a:buClr>
              <a:buFont typeface="Arial"/>
              <a:buChar char="•"/>
              <a:tabLst>
                <a:tab pos="230288" algn="l"/>
              </a:tabLst>
            </a:pPr>
            <a:r>
              <a:rPr lang="en-US" sz="2800" spc="-80" dirty="0">
                <a:solidFill>
                  <a:srgbClr val="010719"/>
                </a:solidFill>
                <a:latin typeface="Verdana"/>
                <a:cs typeface="Verdana"/>
              </a:rPr>
              <a:t>Confirm systems provide required minimum amounts of outdoor air for ventilation and MERV 13 filters for recirculation</a:t>
            </a:r>
            <a:endParaRPr lang="en-US" sz="2800" dirty="0">
              <a:latin typeface="Verdana"/>
              <a:cs typeface="Verdana"/>
            </a:endParaRPr>
          </a:p>
          <a:p>
            <a:pPr marL="229441" marR="190495" indent="-213355">
              <a:lnSpc>
                <a:spcPct val="121800"/>
              </a:lnSpc>
              <a:spcBef>
                <a:spcPts val="380"/>
              </a:spcBef>
              <a:buClr>
                <a:srgbClr val="F04095"/>
              </a:buClr>
              <a:buFont typeface="Arial"/>
              <a:buChar char="•"/>
              <a:tabLst>
                <a:tab pos="230288" algn="l"/>
              </a:tabLst>
            </a:pPr>
            <a:r>
              <a:rPr lang="en-US" sz="2800" spc="-53" dirty="0">
                <a:solidFill>
                  <a:srgbClr val="010719"/>
                </a:solidFill>
                <a:latin typeface="Verdana"/>
                <a:cs typeface="Verdana"/>
              </a:rPr>
              <a:t>Flush building for a time required to achieve three changes of outdoor air or equivalent.</a:t>
            </a:r>
            <a:endParaRPr lang="en-US" sz="2800" dirty="0">
              <a:latin typeface="Verdana"/>
              <a:cs typeface="Verdana"/>
            </a:endParaRP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D440B1-E000-4169-A4A9-21A8CB4C0C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23651EB-FA19-7B4E-9BD7-96D3B882262A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6" name="Picture 1" descr="page7image20189664">
            <a:extLst>
              <a:ext uri="{FF2B5EF4-FFF2-40B4-BE49-F238E27FC236}">
                <a16:creationId xmlns:a16="http://schemas.microsoft.com/office/drawing/2014/main" id="{6284ED75-3A4C-4852-942E-82228468314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81457"/>
            <a:ext cx="4038600" cy="4163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870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D3D47-A620-419E-869D-319A496DE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Questions From Restaurants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B08EE-3BB4-4369-88C4-89045C5DF22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30288" indent="-213355">
              <a:spcBef>
                <a:spcPts val="640"/>
              </a:spcBef>
              <a:buClr>
                <a:srgbClr val="F04095"/>
              </a:buClr>
              <a:buFont typeface="Arial"/>
              <a:buChar char="•"/>
              <a:tabLst>
                <a:tab pos="230288" algn="l"/>
              </a:tabLst>
            </a:pPr>
            <a:r>
              <a:rPr lang="en-US" sz="2800" spc="-7" dirty="0">
                <a:solidFill>
                  <a:srgbClr val="010719"/>
                </a:solidFill>
                <a:latin typeface="Century Gothic"/>
                <a:cs typeface="Century Gothic"/>
              </a:rPr>
              <a:t>Viral Transmission</a:t>
            </a:r>
          </a:p>
          <a:p>
            <a:pPr marL="230288" indent="-213355">
              <a:spcBef>
                <a:spcPts val="640"/>
              </a:spcBef>
              <a:buClr>
                <a:srgbClr val="F04095"/>
              </a:buClr>
              <a:buFont typeface="Arial"/>
              <a:buChar char="•"/>
              <a:tabLst>
                <a:tab pos="230288" algn="l"/>
              </a:tabLst>
            </a:pPr>
            <a:r>
              <a:rPr lang="en-US" sz="2800" spc="-7" dirty="0">
                <a:solidFill>
                  <a:srgbClr val="010719"/>
                </a:solidFill>
                <a:latin typeface="Century Gothic"/>
                <a:cs typeface="Century Gothic"/>
              </a:rPr>
              <a:t>Transmission </a:t>
            </a:r>
            <a:r>
              <a:rPr lang="en-US" sz="2800" spc="-107" dirty="0">
                <a:solidFill>
                  <a:srgbClr val="010719"/>
                </a:solidFill>
                <a:latin typeface="Century Gothic"/>
                <a:cs typeface="Century Gothic"/>
              </a:rPr>
              <a:t>via</a:t>
            </a:r>
            <a:r>
              <a:rPr lang="en-US" sz="2800" spc="-267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-93" dirty="0">
                <a:solidFill>
                  <a:srgbClr val="010719"/>
                </a:solidFill>
                <a:latin typeface="Century Gothic"/>
                <a:cs typeface="Century Gothic"/>
              </a:rPr>
              <a:t>food</a:t>
            </a:r>
            <a:endParaRPr lang="en-US" sz="2800" dirty="0">
              <a:latin typeface="Century Gothic"/>
              <a:cs typeface="Century Gothic"/>
            </a:endParaRPr>
          </a:p>
          <a:p>
            <a:pPr marL="229441" marR="152396" indent="-213355">
              <a:lnSpc>
                <a:spcPct val="105500"/>
              </a:lnSpc>
              <a:spcBef>
                <a:spcPts val="540"/>
              </a:spcBef>
              <a:buClr>
                <a:srgbClr val="F04095"/>
              </a:buClr>
              <a:buFont typeface="Arial"/>
              <a:buChar char="•"/>
              <a:tabLst>
                <a:tab pos="230288" algn="l"/>
              </a:tabLst>
            </a:pPr>
            <a:r>
              <a:rPr lang="en-US" sz="2800" spc="-7" dirty="0">
                <a:solidFill>
                  <a:srgbClr val="010719"/>
                </a:solidFill>
                <a:latin typeface="Century Gothic"/>
                <a:cs typeface="Century Gothic"/>
              </a:rPr>
              <a:t>Transmission </a:t>
            </a:r>
            <a:r>
              <a:rPr lang="en-US" sz="2800" spc="-107" dirty="0">
                <a:solidFill>
                  <a:srgbClr val="010719"/>
                </a:solidFill>
                <a:latin typeface="Century Gothic"/>
                <a:cs typeface="Century Gothic"/>
              </a:rPr>
              <a:t>via  </a:t>
            </a:r>
            <a:r>
              <a:rPr lang="en-US" sz="2800" spc="-20" dirty="0">
                <a:solidFill>
                  <a:srgbClr val="010719"/>
                </a:solidFill>
                <a:latin typeface="Century Gothic"/>
                <a:cs typeface="Century Gothic"/>
              </a:rPr>
              <a:t>tools </a:t>
            </a:r>
            <a:r>
              <a:rPr lang="en-US" sz="2800" spc="-140" dirty="0">
                <a:solidFill>
                  <a:srgbClr val="010719"/>
                </a:solidFill>
                <a:latin typeface="Century Gothic"/>
                <a:cs typeface="Century Gothic"/>
              </a:rPr>
              <a:t>and</a:t>
            </a:r>
            <a:r>
              <a:rPr lang="en-US" sz="2800" spc="-280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-80" dirty="0">
                <a:solidFill>
                  <a:srgbClr val="010719"/>
                </a:solidFill>
                <a:latin typeface="Century Gothic"/>
                <a:cs typeface="Century Gothic"/>
              </a:rPr>
              <a:t>equipment</a:t>
            </a:r>
            <a:endParaRPr lang="en-US" sz="2800" dirty="0">
              <a:latin typeface="Century Gothic"/>
              <a:cs typeface="Century Gothic"/>
            </a:endParaRPr>
          </a:p>
          <a:p>
            <a:pPr marL="229441" marR="244681" indent="-213355">
              <a:lnSpc>
                <a:spcPct val="107300"/>
              </a:lnSpc>
              <a:spcBef>
                <a:spcPts val="513"/>
              </a:spcBef>
              <a:buClr>
                <a:srgbClr val="F04095"/>
              </a:buClr>
              <a:buFont typeface="Arial"/>
              <a:buChar char="•"/>
              <a:tabLst>
                <a:tab pos="230288" algn="l"/>
              </a:tabLst>
            </a:pPr>
            <a:r>
              <a:rPr lang="en-US" sz="2800" spc="20" dirty="0">
                <a:solidFill>
                  <a:srgbClr val="010719"/>
                </a:solidFill>
                <a:latin typeface="Century Gothic"/>
                <a:cs typeface="Century Gothic"/>
              </a:rPr>
              <a:t>Use</a:t>
            </a:r>
            <a:r>
              <a:rPr lang="en-US" sz="2800" spc="-280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-60" dirty="0">
                <a:solidFill>
                  <a:srgbClr val="010719"/>
                </a:solidFill>
                <a:latin typeface="Century Gothic"/>
                <a:cs typeface="Century Gothic"/>
              </a:rPr>
              <a:t>of mask/gloves  </a:t>
            </a:r>
            <a:r>
              <a:rPr lang="en-US" sz="2800" spc="-20" dirty="0">
                <a:solidFill>
                  <a:srgbClr val="010719"/>
                </a:solidFill>
                <a:latin typeface="Century Gothic"/>
                <a:cs typeface="Century Gothic"/>
              </a:rPr>
              <a:t>for </a:t>
            </a:r>
            <a:r>
              <a:rPr lang="en-US" sz="2800" spc="73" dirty="0">
                <a:solidFill>
                  <a:srgbClr val="010719"/>
                </a:solidFill>
                <a:latin typeface="Century Gothic"/>
                <a:cs typeface="Century Gothic"/>
              </a:rPr>
              <a:t>FOH</a:t>
            </a:r>
            <a:r>
              <a:rPr lang="en-US" sz="2800" spc="-287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-87" dirty="0">
                <a:solidFill>
                  <a:srgbClr val="010719"/>
                </a:solidFill>
                <a:latin typeface="Century Gothic"/>
                <a:cs typeface="Century Gothic"/>
              </a:rPr>
              <a:t>employees</a:t>
            </a:r>
            <a:endParaRPr lang="en-US" sz="2800" dirty="0">
              <a:latin typeface="Century Gothic"/>
              <a:cs typeface="Century Gothic"/>
            </a:endParaRPr>
          </a:p>
          <a:p>
            <a:pPr marL="229441" marR="365751" indent="-213355">
              <a:lnSpc>
                <a:spcPct val="105500"/>
              </a:lnSpc>
              <a:spcBef>
                <a:spcPts val="540"/>
              </a:spcBef>
              <a:buClr>
                <a:srgbClr val="F04095"/>
              </a:buClr>
              <a:buFont typeface="Arial"/>
              <a:buChar char="•"/>
              <a:tabLst>
                <a:tab pos="230288" algn="l"/>
              </a:tabLst>
            </a:pPr>
            <a:r>
              <a:rPr lang="en-US" sz="2800" spc="-40" dirty="0">
                <a:solidFill>
                  <a:srgbClr val="010719"/>
                </a:solidFill>
                <a:latin typeface="Century Gothic"/>
                <a:cs typeface="Century Gothic"/>
              </a:rPr>
              <a:t>What to </a:t>
            </a:r>
            <a:r>
              <a:rPr lang="en-US" sz="2800" spc="-60" dirty="0">
                <a:solidFill>
                  <a:srgbClr val="010719"/>
                </a:solidFill>
                <a:latin typeface="Century Gothic"/>
                <a:cs typeface="Century Gothic"/>
              </a:rPr>
              <a:t>consider  </a:t>
            </a:r>
            <a:r>
              <a:rPr lang="en-US" sz="2800" spc="-33" dirty="0">
                <a:solidFill>
                  <a:srgbClr val="010719"/>
                </a:solidFill>
                <a:latin typeface="Century Gothic"/>
                <a:cs typeface="Century Gothic"/>
              </a:rPr>
              <a:t>with </a:t>
            </a:r>
            <a:r>
              <a:rPr lang="en-US" sz="2800" spc="-47" dirty="0">
                <a:solidFill>
                  <a:srgbClr val="010719"/>
                </a:solidFill>
                <a:latin typeface="Century Gothic"/>
                <a:cs typeface="Century Gothic"/>
              </a:rPr>
              <a:t>air</a:t>
            </a:r>
            <a:r>
              <a:rPr lang="en-US" sz="2800" spc="-320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-60" dirty="0">
                <a:solidFill>
                  <a:srgbClr val="010719"/>
                </a:solidFill>
                <a:latin typeface="Century Gothic"/>
                <a:cs typeface="Century Gothic"/>
              </a:rPr>
              <a:t>circulation</a:t>
            </a:r>
            <a:endParaRPr lang="en-US" sz="2800" dirty="0">
              <a:latin typeface="Century Gothic"/>
              <a:cs typeface="Century Gothic"/>
            </a:endParaRP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6D12E4-BAA6-40FD-9912-F1BFF58F6C9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29441" marR="303098" indent="-213355">
              <a:lnSpc>
                <a:spcPct val="105500"/>
              </a:lnSpc>
              <a:spcBef>
                <a:spcPts val="540"/>
              </a:spcBef>
              <a:buClr>
                <a:srgbClr val="F04095"/>
              </a:buClr>
              <a:buFont typeface="Arial"/>
              <a:buChar char="•"/>
              <a:tabLst>
                <a:tab pos="230288" algn="l"/>
              </a:tabLst>
            </a:pPr>
            <a:r>
              <a:rPr lang="en-US" sz="2800" spc="-47" dirty="0">
                <a:solidFill>
                  <a:srgbClr val="010719"/>
                </a:solidFill>
                <a:latin typeface="Century Gothic"/>
                <a:cs typeface="Century Gothic"/>
              </a:rPr>
              <a:t>Employee/Guest Relations</a:t>
            </a:r>
          </a:p>
          <a:p>
            <a:pPr marL="229441" marR="303098" indent="-213355">
              <a:lnSpc>
                <a:spcPct val="105500"/>
              </a:lnSpc>
              <a:spcBef>
                <a:spcPts val="540"/>
              </a:spcBef>
              <a:buClr>
                <a:srgbClr val="F04095"/>
              </a:buClr>
              <a:buFont typeface="Arial"/>
              <a:buChar char="•"/>
              <a:tabLst>
                <a:tab pos="230288" algn="l"/>
              </a:tabLst>
            </a:pPr>
            <a:r>
              <a:rPr lang="en-US" sz="2800" spc="-47" dirty="0">
                <a:solidFill>
                  <a:srgbClr val="010719"/>
                </a:solidFill>
                <a:latin typeface="Century Gothic"/>
                <a:cs typeface="Century Gothic"/>
              </a:rPr>
              <a:t>Conflict</a:t>
            </a:r>
            <a:r>
              <a:rPr lang="en-US" sz="2800" spc="-180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-73" dirty="0">
                <a:solidFill>
                  <a:srgbClr val="010719"/>
                </a:solidFill>
                <a:latin typeface="Century Gothic"/>
                <a:cs typeface="Century Gothic"/>
              </a:rPr>
              <a:t>de-escalation  </a:t>
            </a:r>
            <a:r>
              <a:rPr lang="en-US" sz="2800" spc="-33" dirty="0">
                <a:solidFill>
                  <a:srgbClr val="010719"/>
                </a:solidFill>
                <a:latin typeface="Century Gothic"/>
                <a:cs typeface="Century Gothic"/>
              </a:rPr>
              <a:t>with</a:t>
            </a:r>
            <a:r>
              <a:rPr lang="en-US" sz="2800" spc="-140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-53" dirty="0">
                <a:solidFill>
                  <a:srgbClr val="010719"/>
                </a:solidFill>
                <a:latin typeface="Century Gothic"/>
                <a:cs typeface="Century Gothic"/>
              </a:rPr>
              <a:t>guest</a:t>
            </a:r>
            <a:endParaRPr lang="en-US" sz="2800" dirty="0">
              <a:latin typeface="Century Gothic"/>
              <a:cs typeface="Century Gothic"/>
            </a:endParaRPr>
          </a:p>
          <a:p>
            <a:pPr marL="230288" indent="-213355">
              <a:spcBef>
                <a:spcPts val="640"/>
              </a:spcBef>
              <a:buClr>
                <a:srgbClr val="F04095"/>
              </a:buClr>
              <a:buFont typeface="Arial"/>
              <a:buChar char="•"/>
              <a:tabLst>
                <a:tab pos="230288" algn="l"/>
              </a:tabLst>
            </a:pPr>
            <a:r>
              <a:rPr lang="en-US" sz="2800" spc="-67" dirty="0">
                <a:solidFill>
                  <a:srgbClr val="010719"/>
                </a:solidFill>
                <a:latin typeface="Century Gothic"/>
                <a:cs typeface="Century Gothic"/>
              </a:rPr>
              <a:t>Suspected </a:t>
            </a:r>
            <a:r>
              <a:rPr lang="en-US" sz="2800" spc="-27" dirty="0">
                <a:solidFill>
                  <a:srgbClr val="010719"/>
                </a:solidFill>
                <a:latin typeface="Century Gothic"/>
                <a:cs typeface="Century Gothic"/>
              </a:rPr>
              <a:t>sick</a:t>
            </a:r>
            <a:r>
              <a:rPr lang="en-US" sz="2800" spc="-193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-53" dirty="0">
                <a:solidFill>
                  <a:srgbClr val="010719"/>
                </a:solidFill>
                <a:latin typeface="Century Gothic"/>
                <a:cs typeface="Century Gothic"/>
              </a:rPr>
              <a:t>guest</a:t>
            </a:r>
            <a:endParaRPr lang="en-US" sz="2800" dirty="0">
              <a:latin typeface="Century Gothic"/>
              <a:cs typeface="Century Gothic"/>
            </a:endParaRPr>
          </a:p>
          <a:p>
            <a:pPr marL="230288" indent="-213355">
              <a:spcBef>
                <a:spcPts val="640"/>
              </a:spcBef>
              <a:buClr>
                <a:srgbClr val="F04095"/>
              </a:buClr>
              <a:buFont typeface="Arial"/>
              <a:buChar char="•"/>
              <a:tabLst>
                <a:tab pos="230288" algn="l"/>
              </a:tabLst>
            </a:pPr>
            <a:r>
              <a:rPr lang="en-US" sz="2800" spc="-40" dirty="0">
                <a:solidFill>
                  <a:srgbClr val="010719"/>
                </a:solidFill>
                <a:latin typeface="Century Gothic"/>
                <a:cs typeface="Century Gothic"/>
              </a:rPr>
              <a:t>Reporting</a:t>
            </a:r>
            <a:r>
              <a:rPr lang="en-US" sz="2800" spc="-140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-73" dirty="0">
                <a:solidFill>
                  <a:srgbClr val="010719"/>
                </a:solidFill>
                <a:latin typeface="Century Gothic"/>
                <a:cs typeface="Century Gothic"/>
              </a:rPr>
              <a:t>procedures</a:t>
            </a:r>
            <a:endParaRPr lang="en-US" sz="2800" dirty="0">
              <a:latin typeface="Century Gothic"/>
              <a:cs typeface="Century Gothic"/>
            </a:endParaRPr>
          </a:p>
          <a:p>
            <a:pPr marL="230288" indent="-213355">
              <a:spcBef>
                <a:spcPts val="640"/>
              </a:spcBef>
              <a:buClr>
                <a:srgbClr val="F04095"/>
              </a:buClr>
              <a:buFont typeface="Arial"/>
              <a:buChar char="•"/>
              <a:tabLst>
                <a:tab pos="230288" algn="l"/>
              </a:tabLst>
            </a:pPr>
            <a:r>
              <a:rPr lang="en-US" sz="2800" spc="-47" dirty="0">
                <a:solidFill>
                  <a:srgbClr val="010719"/>
                </a:solidFill>
                <a:latin typeface="Century Gothic"/>
                <a:cs typeface="Century Gothic"/>
              </a:rPr>
              <a:t>Food </a:t>
            </a:r>
            <a:r>
              <a:rPr lang="en-US" sz="2800" spc="-53" dirty="0">
                <a:solidFill>
                  <a:srgbClr val="010719"/>
                </a:solidFill>
                <a:latin typeface="Century Gothic"/>
                <a:cs typeface="Century Gothic"/>
              </a:rPr>
              <a:t>delivery</a:t>
            </a:r>
            <a:r>
              <a:rPr lang="en-US" sz="2800" spc="-233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-53" dirty="0">
                <a:solidFill>
                  <a:srgbClr val="010719"/>
                </a:solidFill>
                <a:latin typeface="Century Gothic"/>
                <a:cs typeface="Century Gothic"/>
              </a:rPr>
              <a:t>personnel</a:t>
            </a:r>
            <a:endParaRPr lang="en-US" sz="2800" dirty="0">
              <a:latin typeface="Century Gothic"/>
              <a:cs typeface="Century Gothic"/>
            </a:endParaRP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EC32A1-14E3-4419-BF32-4566F07542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23651EB-FA19-7B4E-9BD7-96D3B882262A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4660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7DE6DF7-BB1A-4ABC-AF29-7DC66EC59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Questions on Business Practices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EB28302-BB6A-4B8F-9C18-843003146C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0288" marR="317492" indent="-213355">
              <a:lnSpc>
                <a:spcPct val="105500"/>
              </a:lnSpc>
              <a:spcBef>
                <a:spcPts val="133"/>
              </a:spcBef>
              <a:buClr>
                <a:srgbClr val="F04095"/>
              </a:buClr>
              <a:buFont typeface="Arial"/>
              <a:buChar char="•"/>
              <a:tabLst>
                <a:tab pos="230288" algn="l"/>
              </a:tabLst>
            </a:pPr>
            <a:r>
              <a:rPr lang="en-US" sz="2800" spc="-80" dirty="0">
                <a:solidFill>
                  <a:srgbClr val="010719"/>
                </a:solidFill>
                <a:latin typeface="Century Gothic"/>
                <a:cs typeface="Century Gothic"/>
              </a:rPr>
              <a:t>Contingency</a:t>
            </a:r>
            <a:r>
              <a:rPr lang="en-US" sz="2800" spc="-200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-140" dirty="0">
                <a:solidFill>
                  <a:srgbClr val="010719"/>
                </a:solidFill>
                <a:latin typeface="Century Gothic"/>
                <a:cs typeface="Century Gothic"/>
              </a:rPr>
              <a:t>and  </a:t>
            </a:r>
            <a:r>
              <a:rPr lang="en-US" sz="2800" spc="-40" dirty="0">
                <a:solidFill>
                  <a:srgbClr val="010719"/>
                </a:solidFill>
                <a:latin typeface="Century Gothic"/>
                <a:cs typeface="Century Gothic"/>
              </a:rPr>
              <a:t>continuity</a:t>
            </a:r>
            <a:r>
              <a:rPr lang="en-US" sz="2800" spc="-147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-93" dirty="0">
                <a:solidFill>
                  <a:srgbClr val="010719"/>
                </a:solidFill>
                <a:latin typeface="Century Gothic"/>
                <a:cs typeface="Century Gothic"/>
              </a:rPr>
              <a:t>plan</a:t>
            </a:r>
            <a:endParaRPr lang="en-US" sz="2800" dirty="0">
              <a:latin typeface="Century Gothic"/>
              <a:cs typeface="Century Gothic"/>
            </a:endParaRPr>
          </a:p>
          <a:p>
            <a:pPr marL="230288" marR="192189" indent="-213355">
              <a:lnSpc>
                <a:spcPct val="106400"/>
              </a:lnSpc>
              <a:spcBef>
                <a:spcPts val="527"/>
              </a:spcBef>
              <a:buClr>
                <a:srgbClr val="F04095"/>
              </a:buClr>
              <a:buFont typeface="Arial"/>
              <a:buChar char="•"/>
              <a:tabLst>
                <a:tab pos="230288" algn="l"/>
              </a:tabLst>
            </a:pPr>
            <a:r>
              <a:rPr lang="en-US" sz="2800" spc="-67" dirty="0">
                <a:solidFill>
                  <a:srgbClr val="010719"/>
                </a:solidFill>
                <a:latin typeface="Century Gothic"/>
                <a:cs typeface="Century Gothic"/>
              </a:rPr>
              <a:t>Review </a:t>
            </a:r>
            <a:r>
              <a:rPr lang="en-US" sz="2800" spc="-140" dirty="0">
                <a:solidFill>
                  <a:srgbClr val="010719"/>
                </a:solidFill>
                <a:latin typeface="Century Gothic"/>
                <a:cs typeface="Century Gothic"/>
              </a:rPr>
              <a:t>and  </a:t>
            </a:r>
            <a:r>
              <a:rPr lang="en-US" sz="2800" spc="-107" dirty="0">
                <a:solidFill>
                  <a:srgbClr val="010719"/>
                </a:solidFill>
                <a:latin typeface="Century Gothic"/>
                <a:cs typeface="Century Gothic"/>
              </a:rPr>
              <a:t>communicate</a:t>
            </a:r>
            <a:r>
              <a:rPr lang="en-US" sz="2800" spc="-173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-47" dirty="0">
                <a:solidFill>
                  <a:srgbClr val="010719"/>
                </a:solidFill>
                <a:latin typeface="Century Gothic"/>
                <a:cs typeface="Century Gothic"/>
              </a:rPr>
              <a:t>your  </a:t>
            </a:r>
            <a:r>
              <a:rPr lang="en-US" sz="2800" spc="-27" dirty="0">
                <a:solidFill>
                  <a:srgbClr val="010719"/>
                </a:solidFill>
                <a:latin typeface="Century Gothic"/>
                <a:cs typeface="Century Gothic"/>
              </a:rPr>
              <a:t>sick </a:t>
            </a:r>
            <a:r>
              <a:rPr lang="en-US" sz="2800" spc="-113" dirty="0">
                <a:solidFill>
                  <a:srgbClr val="010719"/>
                </a:solidFill>
                <a:latin typeface="Century Gothic"/>
                <a:cs typeface="Century Gothic"/>
              </a:rPr>
              <a:t>leave</a:t>
            </a:r>
            <a:r>
              <a:rPr lang="en-US" sz="2800" spc="-253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-73" dirty="0">
                <a:solidFill>
                  <a:srgbClr val="010719"/>
                </a:solidFill>
                <a:latin typeface="Century Gothic"/>
                <a:cs typeface="Century Gothic"/>
              </a:rPr>
              <a:t>policy</a:t>
            </a:r>
            <a:endParaRPr lang="en-US" sz="2800" dirty="0">
              <a:latin typeface="Century Gothic"/>
              <a:cs typeface="Century Gothic"/>
            </a:endParaRPr>
          </a:p>
          <a:p>
            <a:pPr marL="230288" marR="6773" indent="-213355">
              <a:lnSpc>
                <a:spcPct val="106200"/>
              </a:lnSpc>
              <a:spcBef>
                <a:spcPts val="527"/>
              </a:spcBef>
              <a:buClr>
                <a:srgbClr val="F04095"/>
              </a:buClr>
              <a:buFont typeface="Arial"/>
              <a:buChar char="•"/>
              <a:tabLst>
                <a:tab pos="230288" algn="l"/>
              </a:tabLst>
            </a:pPr>
            <a:r>
              <a:rPr lang="en-US" sz="2800" spc="-27" dirty="0">
                <a:solidFill>
                  <a:srgbClr val="010719"/>
                </a:solidFill>
                <a:latin typeface="Century Gothic"/>
                <a:cs typeface="Century Gothic"/>
              </a:rPr>
              <a:t>Frequently </a:t>
            </a:r>
            <a:r>
              <a:rPr lang="en-US" sz="2800" spc="-120" dirty="0">
                <a:solidFill>
                  <a:srgbClr val="010719"/>
                </a:solidFill>
                <a:latin typeface="Century Gothic"/>
                <a:cs typeface="Century Gothic"/>
              </a:rPr>
              <a:t>check  </a:t>
            </a:r>
            <a:r>
              <a:rPr lang="en-US" sz="2800" spc="-87" dirty="0">
                <a:solidFill>
                  <a:srgbClr val="010719"/>
                </a:solidFill>
                <a:latin typeface="Century Gothic"/>
                <a:cs typeface="Century Gothic"/>
              </a:rPr>
              <a:t>updates </a:t>
            </a:r>
            <a:r>
              <a:rPr lang="en-US" sz="2800" spc="-140" dirty="0">
                <a:solidFill>
                  <a:srgbClr val="010719"/>
                </a:solidFill>
                <a:latin typeface="Century Gothic"/>
                <a:cs typeface="Century Gothic"/>
              </a:rPr>
              <a:t>and </a:t>
            </a:r>
            <a:r>
              <a:rPr lang="en-US" sz="2800" spc="-47" dirty="0">
                <a:solidFill>
                  <a:srgbClr val="010719"/>
                </a:solidFill>
                <a:latin typeface="Century Gothic"/>
                <a:cs typeface="Century Gothic"/>
              </a:rPr>
              <a:t>follow  </a:t>
            </a:r>
            <a:r>
              <a:rPr lang="en-US" sz="2800" spc="-80" dirty="0">
                <a:solidFill>
                  <a:srgbClr val="010719"/>
                </a:solidFill>
                <a:latin typeface="Century Gothic"/>
                <a:cs typeface="Century Gothic"/>
              </a:rPr>
              <a:t>reopening</a:t>
            </a:r>
            <a:r>
              <a:rPr lang="en-US" sz="2800" spc="-187" dirty="0">
                <a:solidFill>
                  <a:srgbClr val="010719"/>
                </a:solidFill>
                <a:latin typeface="Century Gothic"/>
                <a:cs typeface="Century Gothic"/>
              </a:rPr>
              <a:t> </a:t>
            </a:r>
            <a:r>
              <a:rPr lang="en-US" sz="2800" spc="-47" dirty="0">
                <a:solidFill>
                  <a:srgbClr val="010719"/>
                </a:solidFill>
                <a:latin typeface="Century Gothic"/>
                <a:cs typeface="Century Gothic"/>
              </a:rPr>
              <a:t>guidelines  </a:t>
            </a:r>
            <a:r>
              <a:rPr lang="en-US" sz="2800" spc="-40" dirty="0">
                <a:solidFill>
                  <a:srgbClr val="010719"/>
                </a:solidFill>
                <a:latin typeface="Century Gothic"/>
                <a:cs typeface="Century Gothic"/>
              </a:rPr>
              <a:t>from </a:t>
            </a:r>
            <a:r>
              <a:rPr lang="en-US" sz="2800" spc="-67" dirty="0">
                <a:solidFill>
                  <a:srgbClr val="010719"/>
                </a:solidFill>
                <a:latin typeface="Century Gothic"/>
                <a:cs typeface="Century Gothic"/>
              </a:rPr>
              <a:t>CDC, </a:t>
            </a:r>
            <a:r>
              <a:rPr lang="en-US" sz="2800" spc="7" dirty="0">
                <a:solidFill>
                  <a:srgbClr val="010719"/>
                </a:solidFill>
                <a:latin typeface="Century Gothic"/>
                <a:cs typeface="Century Gothic"/>
              </a:rPr>
              <a:t>FDA, NRA,  </a:t>
            </a:r>
            <a:r>
              <a:rPr lang="en-US" sz="2800" spc="-53" dirty="0">
                <a:solidFill>
                  <a:srgbClr val="010719"/>
                </a:solidFill>
                <a:latin typeface="Century Gothic"/>
                <a:cs typeface="Century Gothic"/>
              </a:rPr>
              <a:t>state </a:t>
            </a:r>
            <a:r>
              <a:rPr lang="en-US" sz="2800" spc="-140" dirty="0">
                <a:solidFill>
                  <a:srgbClr val="010719"/>
                </a:solidFill>
                <a:latin typeface="Century Gothic"/>
                <a:cs typeface="Century Gothic"/>
              </a:rPr>
              <a:t>and </a:t>
            </a:r>
            <a:r>
              <a:rPr lang="en-US" sz="2800" spc="-93" dirty="0">
                <a:solidFill>
                  <a:srgbClr val="010719"/>
                </a:solidFill>
                <a:latin typeface="Century Gothic"/>
                <a:cs typeface="Century Gothic"/>
              </a:rPr>
              <a:t>local  </a:t>
            </a:r>
            <a:r>
              <a:rPr lang="en-US" sz="2800" spc="-67" dirty="0">
                <a:solidFill>
                  <a:srgbClr val="010719"/>
                </a:solidFill>
                <a:latin typeface="Century Gothic"/>
                <a:cs typeface="Century Gothic"/>
              </a:rPr>
              <a:t>governments</a:t>
            </a:r>
            <a:endParaRPr lang="en-US" sz="2800" dirty="0">
              <a:latin typeface="Century Gothic"/>
              <a:cs typeface="Century Gothic"/>
            </a:endParaRP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194081-D894-42DA-BCFD-B3C5DE9551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23651EB-FA19-7B4E-9BD7-96D3B882262A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1139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B0F5E-2073-4F49-AE3A-4CC176AF2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A4031-FC1E-4BAC-8401-D75653DEC1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keep up the great work that public health has been doing!  </a:t>
            </a:r>
          </a:p>
          <a:p>
            <a:r>
              <a:rPr lang="en-US" dirty="0"/>
              <a:t>We share a vested interest in food safety and public health and safety</a:t>
            </a:r>
          </a:p>
          <a:p>
            <a:r>
              <a:rPr lang="en-US" dirty="0"/>
              <a:t>Please contact me with any questions</a:t>
            </a:r>
          </a:p>
          <a:p>
            <a:r>
              <a:rPr lang="en-US" dirty="0"/>
              <a:t>Patrick Guzzle, Vice President of Food Science, National Restaurant Association</a:t>
            </a:r>
          </a:p>
          <a:p>
            <a:r>
              <a:rPr lang="en-US" dirty="0" err="1"/>
              <a:t>pguzzle@</a:t>
            </a:r>
            <a:r>
              <a:rPr lang="en-US" err="1"/>
              <a:t>restaurant</a:t>
            </a:r>
            <a:r>
              <a:rPr lang="en-US"/>
              <a:t>.org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B9696B-6D50-41A3-8667-75822D30A0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23651EB-FA19-7B4E-9BD7-96D3B882262A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776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Source Sans Pro Semibold"/>
                <a:cs typeface="Arial" panose="020B0604020202020204" pitchFamily="34" charset="0"/>
                <a:sym typeface="Source Sans Pro Light"/>
              </a:rPr>
              <a:t>The State of Restaurants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7EA1C-9394-7440-9077-2F7A728C622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2400" b="1" dirty="0"/>
              <a:t>Since March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110,000 restaurants nationwide are closed.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52% of former owners of shuttered restaurants say they will not return to the industry.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59% of owners report their costs are going up as sales are going down.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average restaurant that is now permanently closed was in business for 16 years.</a:t>
            </a:r>
          </a:p>
          <a:p>
            <a:r>
              <a:rPr lang="en-US" dirty="0"/>
              <a:t>To date, the restaurant and foodservice industry has lost more than </a:t>
            </a:r>
            <a:r>
              <a:rPr lang="en-US" u="sng" dirty="0"/>
              <a:t>$215 billion in sales during the first eight months of the pandemic</a:t>
            </a:r>
            <a:r>
              <a:rPr lang="en-US" dirty="0"/>
              <a:t>, with $240 billion in losses expected by the end of the year.</a:t>
            </a:r>
          </a:p>
          <a:p>
            <a:r>
              <a:rPr lang="en-US" dirty="0"/>
              <a:t>Prior to the pandemic, the restaurant industry was larger than the agriculture, airlines, railroad, and motion picture industries combined and responsible for 4% of the nation’s GDP.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23651EB-FA19-7B4E-9BD7-96D3B882262A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 descr="A sign on a metal pole&#10;&#10;Description automatically generated">
            <a:extLst>
              <a:ext uri="{FF2B5EF4-FFF2-40B4-BE49-F238E27FC236}">
                <a16:creationId xmlns:a16="http://schemas.microsoft.com/office/drawing/2014/main" id="{8E941D3E-886D-405C-9DAB-5DB630945C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1606061"/>
            <a:ext cx="4151751" cy="232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080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9C0F529-457B-44F5-890F-CFB3CCDB8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Has the Industry Responded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F8F679-CBCE-42A6-86E3-F57C1ABF91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74121" indent="-457189">
              <a:spcBef>
                <a:spcPts val="1600"/>
              </a:spcBef>
              <a:buClr>
                <a:srgbClr val="F04095"/>
              </a:buClr>
              <a:buFont typeface="Arial"/>
              <a:buChar char="•"/>
              <a:tabLst>
                <a:tab pos="473275" algn="l"/>
                <a:tab pos="474121" algn="l"/>
              </a:tabLst>
            </a:pPr>
            <a:r>
              <a:rPr lang="en-US" sz="2400" spc="-73" dirty="0">
                <a:solidFill>
                  <a:srgbClr val="010719"/>
                </a:solidFill>
                <a:latin typeface="Lucida Sans"/>
                <a:cs typeface="Lucida Sans"/>
              </a:rPr>
              <a:t>Reopening Guidance Based on CDC Recommendations</a:t>
            </a:r>
          </a:p>
          <a:p>
            <a:pPr marL="474121" indent="-457189">
              <a:spcBef>
                <a:spcPts val="1600"/>
              </a:spcBef>
              <a:buClr>
                <a:srgbClr val="F04095"/>
              </a:buClr>
              <a:buFont typeface="Arial"/>
              <a:buChar char="•"/>
              <a:tabLst>
                <a:tab pos="473275" algn="l"/>
                <a:tab pos="474121" algn="l"/>
              </a:tabLst>
            </a:pPr>
            <a:r>
              <a:rPr lang="en-US" sz="2400" spc="-73" dirty="0" err="1">
                <a:solidFill>
                  <a:srgbClr val="010719"/>
                </a:solidFill>
                <a:latin typeface="Lucida Sans"/>
                <a:cs typeface="Lucida Sans"/>
              </a:rPr>
              <a:t>ServSafe</a:t>
            </a:r>
            <a:r>
              <a:rPr lang="en-US" sz="2400" spc="-73" dirty="0">
                <a:solidFill>
                  <a:srgbClr val="010719"/>
                </a:solidFill>
                <a:latin typeface="Lucida Sans"/>
                <a:cs typeface="Lucida Sans"/>
              </a:rPr>
              <a:t>® Dining Commitment </a:t>
            </a:r>
          </a:p>
          <a:p>
            <a:pPr marL="474121" indent="-457189">
              <a:spcBef>
                <a:spcPts val="1600"/>
              </a:spcBef>
              <a:buClr>
                <a:srgbClr val="F04095"/>
              </a:buClr>
              <a:buFont typeface="Arial"/>
              <a:buChar char="•"/>
              <a:tabLst>
                <a:tab pos="473275" algn="l"/>
                <a:tab pos="474121" algn="l"/>
              </a:tabLst>
            </a:pPr>
            <a:r>
              <a:rPr lang="en-US" sz="2400" spc="-73" dirty="0">
                <a:solidFill>
                  <a:srgbClr val="010719"/>
                </a:solidFill>
                <a:latin typeface="Lucida Sans"/>
                <a:cs typeface="Lucida Sans"/>
              </a:rPr>
              <a:t>Understanding of Transmission Risk</a:t>
            </a:r>
            <a:endParaRPr lang="en-US" sz="2400" dirty="0">
              <a:latin typeface="Lucida Sans"/>
              <a:cs typeface="Lucida Sans"/>
            </a:endParaRPr>
          </a:p>
          <a:p>
            <a:pPr marL="474121" indent="-457189">
              <a:spcBef>
                <a:spcPts val="1473"/>
              </a:spcBef>
              <a:buClr>
                <a:srgbClr val="F04095"/>
              </a:buClr>
              <a:buFont typeface="Arial"/>
              <a:buChar char="•"/>
              <a:tabLst>
                <a:tab pos="473275" algn="l"/>
                <a:tab pos="474121" algn="l"/>
              </a:tabLst>
            </a:pPr>
            <a:r>
              <a:rPr lang="en-US" sz="2400" spc="-47" dirty="0">
                <a:solidFill>
                  <a:srgbClr val="010719"/>
                </a:solidFill>
                <a:latin typeface="Lucida Sans"/>
                <a:cs typeface="Lucida Sans"/>
              </a:rPr>
              <a:t>Employee</a:t>
            </a:r>
            <a:r>
              <a:rPr lang="en-US" sz="2400" spc="-367" dirty="0">
                <a:solidFill>
                  <a:srgbClr val="010719"/>
                </a:solidFill>
                <a:latin typeface="Lucida Sans"/>
                <a:cs typeface="Lucida Sans"/>
              </a:rPr>
              <a:t> </a:t>
            </a:r>
            <a:r>
              <a:rPr lang="en-US" sz="2400" spc="-60" dirty="0">
                <a:solidFill>
                  <a:srgbClr val="010719"/>
                </a:solidFill>
                <a:latin typeface="Lucida Sans"/>
                <a:cs typeface="Lucida Sans"/>
              </a:rPr>
              <a:t>Health</a:t>
            </a:r>
            <a:r>
              <a:rPr lang="en-US" sz="2400" spc="-353" dirty="0">
                <a:solidFill>
                  <a:srgbClr val="010719"/>
                </a:solidFill>
                <a:latin typeface="Lucida Sans"/>
                <a:cs typeface="Lucida Sans"/>
              </a:rPr>
              <a:t> </a:t>
            </a:r>
            <a:r>
              <a:rPr lang="en-US" sz="2400" spc="-93" dirty="0">
                <a:solidFill>
                  <a:srgbClr val="010719"/>
                </a:solidFill>
                <a:latin typeface="Lucida Sans"/>
                <a:cs typeface="Lucida Sans"/>
              </a:rPr>
              <a:t>and</a:t>
            </a:r>
            <a:r>
              <a:rPr lang="en-US" sz="2400" spc="-367" dirty="0">
                <a:solidFill>
                  <a:srgbClr val="010719"/>
                </a:solidFill>
                <a:latin typeface="Lucida Sans"/>
                <a:cs typeface="Lucida Sans"/>
              </a:rPr>
              <a:t> </a:t>
            </a:r>
            <a:r>
              <a:rPr lang="en-US" sz="2400" spc="-67" dirty="0">
                <a:solidFill>
                  <a:srgbClr val="010719"/>
                </a:solidFill>
                <a:latin typeface="Lucida Sans"/>
                <a:cs typeface="Lucida Sans"/>
              </a:rPr>
              <a:t>Hygiene</a:t>
            </a:r>
          </a:p>
          <a:p>
            <a:pPr marL="474121" indent="-457189">
              <a:spcBef>
                <a:spcPts val="1473"/>
              </a:spcBef>
              <a:buClr>
                <a:srgbClr val="F04095"/>
              </a:buClr>
              <a:buFont typeface="Arial"/>
              <a:buChar char="•"/>
              <a:tabLst>
                <a:tab pos="473275" algn="l"/>
                <a:tab pos="474121" algn="l"/>
              </a:tabLst>
            </a:pPr>
            <a:r>
              <a:rPr lang="en-US" sz="2400" dirty="0">
                <a:latin typeface="Lucida Sans"/>
                <a:cs typeface="Lucida Sans"/>
              </a:rPr>
              <a:t>General Food Safety</a:t>
            </a:r>
          </a:p>
          <a:p>
            <a:pPr marL="474121" indent="-457189">
              <a:spcBef>
                <a:spcPts val="1473"/>
              </a:spcBef>
              <a:buClr>
                <a:srgbClr val="F04095"/>
              </a:buClr>
              <a:buFont typeface="Arial"/>
              <a:buChar char="•"/>
              <a:tabLst>
                <a:tab pos="473275" algn="l"/>
                <a:tab pos="474121" algn="l"/>
              </a:tabLst>
            </a:pPr>
            <a:r>
              <a:rPr lang="en-US" sz="2400" spc="-73" dirty="0">
                <a:solidFill>
                  <a:srgbClr val="010719"/>
                </a:solidFill>
                <a:latin typeface="Lucida Sans"/>
                <a:cs typeface="Lucida Sans"/>
              </a:rPr>
              <a:t>Social</a:t>
            </a:r>
            <a:r>
              <a:rPr lang="en-US" sz="2400" spc="-360" dirty="0">
                <a:solidFill>
                  <a:srgbClr val="010719"/>
                </a:solidFill>
                <a:latin typeface="Lucida Sans"/>
                <a:cs typeface="Lucida Sans"/>
              </a:rPr>
              <a:t> </a:t>
            </a:r>
            <a:r>
              <a:rPr lang="en-US" sz="2400" spc="-100" dirty="0">
                <a:solidFill>
                  <a:srgbClr val="010719"/>
                </a:solidFill>
                <a:latin typeface="Lucida Sans"/>
                <a:cs typeface="Lucida Sans"/>
              </a:rPr>
              <a:t>Distancing</a:t>
            </a:r>
            <a:endParaRPr lang="en-US" sz="2400" dirty="0">
              <a:latin typeface="Lucida Sans"/>
              <a:cs typeface="Lucida Sans"/>
            </a:endParaRPr>
          </a:p>
          <a:p>
            <a:pPr marL="474121" indent="-457189">
              <a:spcBef>
                <a:spcPts val="1473"/>
              </a:spcBef>
              <a:buClr>
                <a:srgbClr val="F04095"/>
              </a:buClr>
              <a:buFont typeface="Arial"/>
              <a:buChar char="•"/>
              <a:tabLst>
                <a:tab pos="473275" algn="l"/>
                <a:tab pos="474121" algn="l"/>
              </a:tabLst>
            </a:pPr>
            <a:r>
              <a:rPr lang="en-US" sz="2400" spc="-107" dirty="0">
                <a:solidFill>
                  <a:srgbClr val="010719"/>
                </a:solidFill>
                <a:latin typeface="Lucida Sans"/>
                <a:cs typeface="Lucida Sans"/>
              </a:rPr>
              <a:t>Air</a:t>
            </a:r>
            <a:r>
              <a:rPr lang="en-US" sz="2400" spc="-360" dirty="0">
                <a:solidFill>
                  <a:srgbClr val="010719"/>
                </a:solidFill>
                <a:latin typeface="Lucida Sans"/>
                <a:cs typeface="Lucida Sans"/>
              </a:rPr>
              <a:t> </a:t>
            </a:r>
            <a:r>
              <a:rPr lang="en-US" sz="2400" spc="-87" dirty="0">
                <a:solidFill>
                  <a:srgbClr val="010719"/>
                </a:solidFill>
                <a:latin typeface="Lucida Sans"/>
                <a:cs typeface="Lucida Sans"/>
              </a:rPr>
              <a:t>Circulation</a:t>
            </a:r>
            <a:endParaRPr lang="en-US" sz="2400" dirty="0">
              <a:latin typeface="Lucida Sans"/>
              <a:cs typeface="Lucida San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A37FE8-110D-4611-8C88-F630A9514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23651EB-FA19-7B4E-9BD7-96D3B882262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484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E6B68-4219-4E26-B21B-F950370EB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Some Publications Suggest Restaurants are Common Exposure Sites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FE3EB8B-ACB1-4C12-AC47-01553CF8E26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SARS-CoV-2 is a respiratory virus</a:t>
            </a:r>
          </a:p>
          <a:p>
            <a:r>
              <a:rPr lang="en-US" dirty="0"/>
              <a:t>Any place where a large number of people are gathered together can </a:t>
            </a:r>
            <a:r>
              <a:rPr lang="en-US"/>
              <a:t>be a site </a:t>
            </a:r>
            <a:r>
              <a:rPr lang="en-US" dirty="0"/>
              <a:t>for exposure</a:t>
            </a:r>
          </a:p>
          <a:p>
            <a:r>
              <a:rPr lang="en-US" dirty="0"/>
              <a:t>We all must continue to practice appropriate care – especially in public places</a:t>
            </a:r>
          </a:p>
        </p:txBody>
      </p:sp>
      <p:pic>
        <p:nvPicPr>
          <p:cNvPr id="8" name="Content Placeholder 7" descr="Diagram&#10;&#10;Description automatically generated">
            <a:extLst>
              <a:ext uri="{FF2B5EF4-FFF2-40B4-BE49-F238E27FC236}">
                <a16:creationId xmlns:a16="http://schemas.microsoft.com/office/drawing/2014/main" id="{18DB5E10-015C-45A1-B1F2-8206BA2346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2413789"/>
            <a:ext cx="4304217" cy="256145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CC2D82-944F-4F10-8E47-6F734DD2E2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23651EB-FA19-7B4E-9BD7-96D3B882262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714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22B22-0E98-4189-A113-E0D84AAE6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Has the Association Done So Far?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21A03-C028-41DF-9B38-4A9D608B493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One of the first to develop reopening guidance with the help of FDA, academia (including Dr. Chapman), public health and industry;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Updated the guidance three times since and a fourth update is pending;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Actively engage with CDC to identify key Covid risks to help restaurants operate safely;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Participated in hundreds of media interviews to explain the relative risks of Covid when dining in restaurants;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Reminded the public that restaurants traditionally operate in “safe” mode as an industry regulated by the Food Code;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Provided over $10m value in free food handler training through May;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Created special courses for takeout/delivery; guidance compliance and conflict de-escalation;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Developed the </a:t>
            </a:r>
            <a:r>
              <a:rPr lang="en-US" dirty="0" err="1"/>
              <a:t>ServSafe</a:t>
            </a:r>
            <a:r>
              <a:rPr lang="en-US" dirty="0"/>
              <a:t> Dining Commitment;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D6E1E0-8126-460F-A263-DDF5813F57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23651EB-FA19-7B4E-9BD7-96D3B882262A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Content Placeholder 5" descr="A person holding a sign&#10;&#10;Description automatically generated">
            <a:extLst>
              <a:ext uri="{FF2B5EF4-FFF2-40B4-BE49-F238E27FC236}">
                <a16:creationId xmlns:a16="http://schemas.microsoft.com/office/drawing/2014/main" id="{4AA9D4ED-4F8E-48DC-97E9-3195D778544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014" y="1431236"/>
            <a:ext cx="3512972" cy="469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149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F4D0350-0E55-4DB4-BD16-86B869508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Consumer Concerns About Dining Out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82D6B7-CC45-4F5C-9B6E-1902CB5E6D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23651EB-FA19-7B4E-9BD7-96D3B882262A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C3225E5F-A1D3-4EA7-AF96-F69D2D7A02F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29" y="1216526"/>
            <a:ext cx="8229600" cy="462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646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05CCC-B392-4EB2-870D-D333AE23A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ServSafe</a:t>
            </a:r>
            <a:r>
              <a:rPr lang="en-US" dirty="0"/>
              <a:t>® Dining Commitment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EB5761-061B-4CFF-B876-0E7061D9FD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23651EB-FA19-7B4E-9BD7-96D3B882262A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014AAD5-79E1-402D-B1AF-A9952C5D913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3831"/>
            <a:ext cx="8229600" cy="462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056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6B158-956E-4A7C-AD47-1F95BB5C7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ServSafe</a:t>
            </a:r>
            <a:r>
              <a:rPr lang="en-US" dirty="0"/>
              <a:t>® Dining Commitment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7D558D-8DF0-442B-9914-E69335476B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23651EB-FA19-7B4E-9BD7-96D3B882262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FEBC2D2-EB28-49BC-93F3-F58BEA76510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390650"/>
            <a:ext cx="8229600" cy="4735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1800" dirty="0"/>
              <a:t>Adhering to Association’s </a:t>
            </a:r>
            <a:r>
              <a:rPr lang="en-US" sz="1800" b="1" dirty="0"/>
              <a:t>Safe Operating Guidance                                                   </a:t>
            </a:r>
          </a:p>
          <a:p>
            <a:pPr marL="514350">
              <a:lnSpc>
                <a:spcPct val="100000"/>
              </a:lnSpc>
              <a:buFont typeface="+mj-lt"/>
              <a:buAutoNum type="arabicPeriod"/>
            </a:pPr>
            <a:endParaRPr lang="en-US" sz="1000" b="1" dirty="0"/>
          </a:p>
          <a:p>
            <a:pPr marL="74295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1800" b="0" i="0" dirty="0">
                <a:effectLst/>
              </a:rPr>
              <a:t>Adhering to </a:t>
            </a:r>
            <a:r>
              <a:rPr lang="en-US" sz="1800" b="1" i="0" dirty="0">
                <a:effectLst/>
              </a:rPr>
              <a:t>laws</a:t>
            </a:r>
            <a:r>
              <a:rPr lang="en-US" sz="1800" b="0" i="0" dirty="0">
                <a:effectLst/>
              </a:rPr>
              <a:t> &amp;</a:t>
            </a:r>
            <a:r>
              <a:rPr lang="en-US" sz="1800" dirty="0"/>
              <a:t> </a:t>
            </a:r>
            <a:r>
              <a:rPr lang="en-US" sz="1800" b="0" i="0" dirty="0">
                <a:effectLst/>
              </a:rPr>
              <a:t>guidelines of state </a:t>
            </a:r>
            <a:r>
              <a:rPr lang="en-US" sz="1800" dirty="0"/>
              <a:t>&amp;</a:t>
            </a:r>
            <a:r>
              <a:rPr lang="en-US" sz="1800" b="0" i="0" dirty="0">
                <a:effectLst/>
              </a:rPr>
              <a:t> local municipalities</a:t>
            </a:r>
          </a:p>
          <a:p>
            <a:pPr marL="514350">
              <a:lnSpc>
                <a:spcPct val="100000"/>
              </a:lnSpc>
              <a:buFont typeface="+mj-lt"/>
              <a:buAutoNum type="arabicPeriod"/>
            </a:pPr>
            <a:endParaRPr lang="en-US" sz="1000" b="0" i="0" dirty="0">
              <a:effectLst/>
            </a:endParaRPr>
          </a:p>
          <a:p>
            <a:pPr marL="74295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1800" b="0" i="0" dirty="0">
                <a:effectLst/>
              </a:rPr>
              <a:t>Having a valid </a:t>
            </a:r>
            <a:r>
              <a:rPr lang="en-US" sz="1800" b="1" i="0" dirty="0" err="1">
                <a:effectLst/>
              </a:rPr>
              <a:t>ServSafe</a:t>
            </a:r>
            <a:r>
              <a:rPr lang="en-US" sz="1800" b="1" i="0" dirty="0">
                <a:effectLst/>
              </a:rPr>
              <a:t> Food Protection Manager Certification</a:t>
            </a:r>
            <a:r>
              <a:rPr lang="en-US" sz="1800" b="0" i="0" dirty="0">
                <a:effectLst/>
              </a:rPr>
              <a:t> certified manager</a:t>
            </a:r>
          </a:p>
          <a:p>
            <a:pPr marL="514350">
              <a:lnSpc>
                <a:spcPct val="100000"/>
              </a:lnSpc>
              <a:buFont typeface="+mj-lt"/>
              <a:buAutoNum type="arabicPeriod"/>
            </a:pPr>
            <a:endParaRPr lang="en-US" sz="1000" b="0" i="0" dirty="0">
              <a:effectLst/>
            </a:endParaRPr>
          </a:p>
          <a:p>
            <a:pPr marL="74295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1800" b="0" i="0" dirty="0">
                <a:effectLst/>
              </a:rPr>
              <a:t>Training 75% of employees </a:t>
            </a:r>
            <a:r>
              <a:rPr lang="en-US" sz="1800" dirty="0"/>
              <a:t>in </a:t>
            </a:r>
            <a:r>
              <a:rPr lang="en-US" sz="1800" b="1" i="0" dirty="0" err="1">
                <a:effectLst/>
              </a:rPr>
              <a:t>ServSafe</a:t>
            </a:r>
            <a:r>
              <a:rPr lang="en-US" sz="1800" b="1" i="0" dirty="0">
                <a:effectLst/>
              </a:rPr>
              <a:t> Food Handler </a:t>
            </a:r>
            <a:r>
              <a:rPr lang="en-US" sz="1800" b="1" dirty="0"/>
              <a:t>&amp;</a:t>
            </a:r>
            <a:r>
              <a:rPr lang="en-US" sz="1800" b="1" i="0" dirty="0">
                <a:effectLst/>
              </a:rPr>
              <a:t> COVID-19 Training </a:t>
            </a:r>
            <a:r>
              <a:rPr lang="en-US" sz="1800" b="0" i="0" dirty="0">
                <a:effectLst/>
              </a:rPr>
              <a:t>(free)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545867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1341</Words>
  <Application>Microsoft Office PowerPoint</Application>
  <PresentationFormat>On-screen Show (4:3)</PresentationFormat>
  <Paragraphs>192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Century Gothic</vt:lpstr>
      <vt:lpstr>Georgia</vt:lpstr>
      <vt:lpstr>Lucida Sans</vt:lpstr>
      <vt:lpstr>Tahoma</vt:lpstr>
      <vt:lpstr>Verdana</vt:lpstr>
      <vt:lpstr>Office Theme</vt:lpstr>
      <vt:lpstr>PowerPoint Presentation</vt:lpstr>
      <vt:lpstr>Operating a Restaurant in a Pandemic World – Food Safety and Covid-19</vt:lpstr>
      <vt:lpstr>The State of Restaurants</vt:lpstr>
      <vt:lpstr>How Has the Industry Responded</vt:lpstr>
      <vt:lpstr>Some Publications Suggest Restaurants are Common Exposure Sites</vt:lpstr>
      <vt:lpstr>What Has the Association Done So Far?  </vt:lpstr>
      <vt:lpstr>Consumer Concerns About Dining Out</vt:lpstr>
      <vt:lpstr>ServSafe® Dining Commitment</vt:lpstr>
      <vt:lpstr>ServSafe® Dining Commitment </vt:lpstr>
      <vt:lpstr>ServSafe® Dining Committment</vt:lpstr>
      <vt:lpstr>Post Covid-19</vt:lpstr>
      <vt:lpstr>Key Risks of Transmission</vt:lpstr>
      <vt:lpstr>Covid Precautions – Prevent the Spread</vt:lpstr>
      <vt:lpstr>Personal Hygiene</vt:lpstr>
      <vt:lpstr>Cleaning and Sanitizing</vt:lpstr>
      <vt:lpstr>Cleaning and Sanitizing</vt:lpstr>
      <vt:lpstr>Always Follow Other Food Safety Practices</vt:lpstr>
      <vt:lpstr>Food Preparation</vt:lpstr>
      <vt:lpstr>Service</vt:lpstr>
      <vt:lpstr>Food Storage</vt:lpstr>
      <vt:lpstr>Cooking, Cooling, Holding</vt:lpstr>
      <vt:lpstr>General Instructions to Restaurants</vt:lpstr>
      <vt:lpstr>Social Distance</vt:lpstr>
      <vt:lpstr>Still Understanding</vt:lpstr>
      <vt:lpstr>Ventilation</vt:lpstr>
      <vt:lpstr>Additional Questions From Restaurants</vt:lpstr>
      <vt:lpstr>Other Questions on Business Practices</vt:lpstr>
      <vt:lpstr>Thank You</vt:lpstr>
    </vt:vector>
  </TitlesOfParts>
  <Company>National Restaurant Association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Smith</dc:creator>
  <cp:lastModifiedBy>Patrick Guzzle</cp:lastModifiedBy>
  <cp:revision>15</cp:revision>
  <dcterms:created xsi:type="dcterms:W3CDTF">2016-06-14T17:59:32Z</dcterms:created>
  <dcterms:modified xsi:type="dcterms:W3CDTF">2021-04-23T15:47:43Z</dcterms:modified>
</cp:coreProperties>
</file>