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4"/>
  </p:notesMasterIdLst>
  <p:sldIdLst>
    <p:sldId id="256" r:id="rId5"/>
    <p:sldId id="257" r:id="rId6"/>
    <p:sldId id="277" r:id="rId7"/>
    <p:sldId id="279" r:id="rId8"/>
    <p:sldId id="258" r:id="rId9"/>
    <p:sldId id="263" r:id="rId10"/>
    <p:sldId id="270" r:id="rId11"/>
    <p:sldId id="264" r:id="rId12"/>
    <p:sldId id="271" r:id="rId13"/>
    <p:sldId id="272" r:id="rId14"/>
    <p:sldId id="273" r:id="rId15"/>
    <p:sldId id="274" r:id="rId16"/>
    <p:sldId id="276" r:id="rId17"/>
    <p:sldId id="275" r:id="rId18"/>
    <p:sldId id="259" r:id="rId19"/>
    <p:sldId id="280" r:id="rId20"/>
    <p:sldId id="261" r:id="rId21"/>
    <p:sldId id="269" r:id="rId22"/>
    <p:sldId id="2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2CCF2-573A-4EB3-BFBD-C2CBD46402DB}" v="141" dt="2024-01-30T23:18:28.744"/>
    <p1510:client id="{D009A4AC-5D8C-49C7-949A-FEEE075322BD}" v="6" dt="2024-01-29T14:17:26.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63" d="100"/>
          <a:sy n="63" d="100"/>
        </p:scale>
        <p:origin x="772" y="34"/>
      </p:cViewPr>
      <p:guideLst/>
    </p:cSldViewPr>
  </p:slideViewPr>
  <p:notesTextViewPr>
    <p:cViewPr>
      <p:scale>
        <a:sx n="1" d="1"/>
        <a:sy n="1" d="1"/>
      </p:scale>
      <p:origin x="0" y="0"/>
    </p:cViewPr>
  </p:notesTextViewPr>
  <p:notesViewPr>
    <p:cSldViewPr snapToGrid="0">
      <p:cViewPr>
        <p:scale>
          <a:sx n="96" d="100"/>
          <a:sy n="96" d="100"/>
        </p:scale>
        <p:origin x="1720" y="-57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sington, Kara" userId="S::kara.hoisington2@fairfaxcounty.gov::86cb69a6-053c-4024-84b4-88a00e4b8b19" providerId="AD" clId="Web-{2B26A8CD-0674-4383-8179-D106B67EDC72}"/>
    <pc:docChg chg="addSld delSld modSld sldOrd addMainMaster delMainMaster">
      <pc:chgData name="Hoisington, Kara" userId="S::kara.hoisington2@fairfaxcounty.gov::86cb69a6-053c-4024-84b4-88a00e4b8b19" providerId="AD" clId="Web-{2B26A8CD-0674-4383-8179-D106B67EDC72}" dt="2024-01-28T21:43:39.171" v="1385" actId="1076"/>
      <pc:docMkLst>
        <pc:docMk/>
      </pc:docMkLst>
      <pc:sldChg chg="modSp mod modClrScheme chgLayout">
        <pc:chgData name="Hoisington, Kara" userId="S::kara.hoisington2@fairfaxcounty.gov::86cb69a6-053c-4024-84b4-88a00e4b8b19" providerId="AD" clId="Web-{2B26A8CD-0674-4383-8179-D106B67EDC72}" dt="2024-01-28T21:28:12.438" v="1087"/>
        <pc:sldMkLst>
          <pc:docMk/>
          <pc:sldMk cId="109857222" sldId="256"/>
        </pc:sldMkLst>
        <pc:spChg chg="mod ord">
          <ac:chgData name="Hoisington, Kara" userId="S::kara.hoisington2@fairfaxcounty.gov::86cb69a6-053c-4024-84b4-88a00e4b8b19" providerId="AD" clId="Web-{2B26A8CD-0674-4383-8179-D106B67EDC72}" dt="2024-01-28T21:28:12.438" v="1087"/>
          <ac:spMkLst>
            <pc:docMk/>
            <pc:sldMk cId="109857222" sldId="256"/>
            <ac:spMk id="2" creationId="{00000000-0000-0000-0000-000000000000}"/>
          </ac:spMkLst>
        </pc:spChg>
        <pc:spChg chg="mod ord">
          <ac:chgData name="Hoisington, Kara" userId="S::kara.hoisington2@fairfaxcounty.gov::86cb69a6-053c-4024-84b4-88a00e4b8b19" providerId="AD" clId="Web-{2B26A8CD-0674-4383-8179-D106B67EDC72}" dt="2024-01-28T21:28:12.438" v="1087"/>
          <ac:spMkLst>
            <pc:docMk/>
            <pc:sldMk cId="109857222" sldId="256"/>
            <ac:spMk id="3" creationId="{00000000-0000-0000-0000-000000000000}"/>
          </ac:spMkLst>
        </pc:spChg>
      </pc:sldChg>
      <pc:sldChg chg="addSp delSp modSp mod ord modClrScheme delDesignElem chgLayout modNotes">
        <pc:chgData name="Hoisington, Kara" userId="S::kara.hoisington2@fairfaxcounty.gov::86cb69a6-053c-4024-84b4-88a00e4b8b19" providerId="AD" clId="Web-{2B26A8CD-0674-4383-8179-D106B67EDC72}" dt="2024-01-28T21:28:12.438" v="1087"/>
        <pc:sldMkLst>
          <pc:docMk/>
          <pc:sldMk cId="3489699210" sldId="257"/>
        </pc:sldMkLst>
        <pc:spChg chg="mod ord">
          <ac:chgData name="Hoisington, Kara" userId="S::kara.hoisington2@fairfaxcounty.gov::86cb69a6-053c-4024-84b4-88a00e4b8b19" providerId="AD" clId="Web-{2B26A8CD-0674-4383-8179-D106B67EDC72}" dt="2024-01-28T21:28:12.438" v="1087"/>
          <ac:spMkLst>
            <pc:docMk/>
            <pc:sldMk cId="3489699210" sldId="257"/>
            <ac:spMk id="2" creationId="{6F7C54CA-F377-B13B-5037-6C7D54EEB45C}"/>
          </ac:spMkLst>
        </pc:spChg>
        <pc:spChg chg="mod ord">
          <ac:chgData name="Hoisington, Kara" userId="S::kara.hoisington2@fairfaxcounty.gov::86cb69a6-053c-4024-84b4-88a00e4b8b19" providerId="AD" clId="Web-{2B26A8CD-0674-4383-8179-D106B67EDC72}" dt="2024-01-28T21:28:12.438" v="1087"/>
          <ac:spMkLst>
            <pc:docMk/>
            <pc:sldMk cId="3489699210" sldId="257"/>
            <ac:spMk id="3" creationId="{B39A1CB1-A5C1-DEA7-5BA0-C017CA4EBB95}"/>
          </ac:spMkLst>
        </pc:spChg>
        <pc:spChg chg="add del">
          <ac:chgData name="Hoisington, Kara" userId="S::kara.hoisington2@fairfaxcounty.gov::86cb69a6-053c-4024-84b4-88a00e4b8b19" providerId="AD" clId="Web-{2B26A8CD-0674-4383-8179-D106B67EDC72}" dt="2024-01-28T20:44:48.622" v="385"/>
          <ac:spMkLst>
            <pc:docMk/>
            <pc:sldMk cId="3489699210" sldId="257"/>
            <ac:spMk id="7" creationId="{7A203437-703A-4E00-A8C0-91D328D6C7C7}"/>
          </ac:spMkLst>
        </pc:spChg>
        <pc:spChg chg="add del">
          <ac:chgData name="Hoisington, Kara" userId="S::kara.hoisington2@fairfaxcounty.gov::86cb69a6-053c-4024-84b4-88a00e4b8b19" providerId="AD" clId="Web-{2B26A8CD-0674-4383-8179-D106B67EDC72}" dt="2024-01-28T20:44:48.622" v="385"/>
          <ac:spMkLst>
            <pc:docMk/>
            <pc:sldMk cId="3489699210" sldId="257"/>
            <ac:spMk id="8" creationId="{CD84038B-4A56-439B-A184-79B2D4506692}"/>
          </ac:spMkLst>
        </pc:spChg>
        <pc:spChg chg="add del">
          <ac:chgData name="Hoisington, Kara" userId="S::kara.hoisington2@fairfaxcounty.gov::86cb69a6-053c-4024-84b4-88a00e4b8b19" providerId="AD" clId="Web-{2B26A8CD-0674-4383-8179-D106B67EDC72}" dt="2024-01-28T20:44:48.622" v="385"/>
          <ac:spMkLst>
            <pc:docMk/>
            <pc:sldMk cId="3489699210" sldId="257"/>
            <ac:spMk id="14" creationId="{4F96EE13-2C4D-4262-812E-DDE5FC35F0AD}"/>
          </ac:spMkLst>
        </pc:spChg>
        <pc:spChg chg="add del">
          <ac:chgData name="Hoisington, Kara" userId="S::kara.hoisington2@fairfaxcounty.gov::86cb69a6-053c-4024-84b4-88a00e4b8b19" providerId="AD" clId="Web-{2B26A8CD-0674-4383-8179-D106B67EDC72}" dt="2024-01-28T20:45:54.342" v="387"/>
          <ac:spMkLst>
            <pc:docMk/>
            <pc:sldMk cId="3489699210" sldId="257"/>
            <ac:spMk id="19" creationId="{907EF6B7-1338-4443-8C46-6A318D952DFD}"/>
          </ac:spMkLst>
        </pc:spChg>
        <pc:spChg chg="add del">
          <ac:chgData name="Hoisington, Kara" userId="S::kara.hoisington2@fairfaxcounty.gov::86cb69a6-053c-4024-84b4-88a00e4b8b19" providerId="AD" clId="Web-{2B26A8CD-0674-4383-8179-D106B67EDC72}" dt="2024-01-28T20:45:54.342" v="387"/>
          <ac:spMkLst>
            <pc:docMk/>
            <pc:sldMk cId="3489699210" sldId="257"/>
            <ac:spMk id="21" creationId="{DAAE4CDD-124C-4DCF-9584-B6033B545DD5}"/>
          </ac:spMkLst>
        </pc:spChg>
        <pc:spChg chg="add del">
          <ac:chgData name="Hoisington, Kara" userId="S::kara.hoisington2@fairfaxcounty.gov::86cb69a6-053c-4024-84b4-88a00e4b8b19" providerId="AD" clId="Web-{2B26A8CD-0674-4383-8179-D106B67EDC72}" dt="2024-01-28T20:45:54.342" v="387"/>
          <ac:spMkLst>
            <pc:docMk/>
            <pc:sldMk cId="3489699210" sldId="257"/>
            <ac:spMk id="23" creationId="{081E4A58-353D-44AE-B2FC-2A74E2E400F7}"/>
          </ac:spMkLst>
        </pc:spChg>
        <pc:spChg chg="add del">
          <ac:chgData name="Hoisington, Kara" userId="S::kara.hoisington2@fairfaxcounty.gov::86cb69a6-053c-4024-84b4-88a00e4b8b19" providerId="AD" clId="Web-{2B26A8CD-0674-4383-8179-D106B67EDC72}" dt="2024-01-28T21:28:12.438" v="1087"/>
          <ac:spMkLst>
            <pc:docMk/>
            <pc:sldMk cId="3489699210" sldId="257"/>
            <ac:spMk id="32" creationId="{F13C74B1-5B17-4795-BED0-7140497B445A}"/>
          </ac:spMkLst>
        </pc:spChg>
        <pc:spChg chg="add del">
          <ac:chgData name="Hoisington, Kara" userId="S::kara.hoisington2@fairfaxcounty.gov::86cb69a6-053c-4024-84b4-88a00e4b8b19" providerId="AD" clId="Web-{2B26A8CD-0674-4383-8179-D106B67EDC72}" dt="2024-01-28T21:28:12.438" v="1087"/>
          <ac:spMkLst>
            <pc:docMk/>
            <pc:sldMk cId="3489699210" sldId="257"/>
            <ac:spMk id="33" creationId="{D4974D33-8DC5-464E-8C6D-BE58F0669C17}"/>
          </ac:spMkLst>
        </pc:spChg>
        <pc:spChg chg="del">
          <ac:chgData name="Hoisington, Kara" userId="S::kara.hoisington2@fairfaxcounty.gov::86cb69a6-053c-4024-84b4-88a00e4b8b19" providerId="AD" clId="Web-{2B26A8CD-0674-4383-8179-D106B67EDC72}" dt="2024-01-28T19:34:23.328" v="0"/>
          <ac:spMkLst>
            <pc:docMk/>
            <pc:sldMk cId="3489699210" sldId="257"/>
            <ac:spMk id="34" creationId="{F205B310-74AF-40F6-B090-BF58CCDE994A}"/>
          </ac:spMkLst>
        </pc:spChg>
        <pc:spChg chg="del">
          <ac:chgData name="Hoisington, Kara" userId="S::kara.hoisington2@fairfaxcounty.gov::86cb69a6-053c-4024-84b4-88a00e4b8b19" providerId="AD" clId="Web-{2B26A8CD-0674-4383-8179-D106B67EDC72}" dt="2024-01-28T19:34:23.328" v="0"/>
          <ac:spMkLst>
            <pc:docMk/>
            <pc:sldMk cId="3489699210" sldId="257"/>
            <ac:spMk id="35" creationId="{FDE17E88-CA1E-4EFB-A752-7D186AA1EA14}"/>
          </ac:spMkLst>
        </pc:spChg>
        <pc:spChg chg="del">
          <ac:chgData name="Hoisington, Kara" userId="S::kara.hoisington2@fairfaxcounty.gov::86cb69a6-053c-4024-84b4-88a00e4b8b19" providerId="AD" clId="Web-{2B26A8CD-0674-4383-8179-D106B67EDC72}" dt="2024-01-28T19:34:23.328" v="0"/>
          <ac:spMkLst>
            <pc:docMk/>
            <pc:sldMk cId="3489699210" sldId="257"/>
            <ac:spMk id="37" creationId="{3B2CC556-D27E-44A0-926F-7C7F9F44D2F6}"/>
          </ac:spMkLst>
        </pc:spChg>
        <pc:spChg chg="del">
          <ac:chgData name="Hoisington, Kara" userId="S::kara.hoisington2@fairfaxcounty.gov::86cb69a6-053c-4024-84b4-88a00e4b8b19" providerId="AD" clId="Web-{2B26A8CD-0674-4383-8179-D106B67EDC72}" dt="2024-01-28T19:34:23.328" v="0"/>
          <ac:spMkLst>
            <pc:docMk/>
            <pc:sldMk cId="3489699210" sldId="257"/>
            <ac:spMk id="39" creationId="{37905A4D-F570-4B4A-9BC9-BB11F7A5EC17}"/>
          </ac:spMkLst>
        </pc:spChg>
        <pc:grpChg chg="add del">
          <ac:chgData name="Hoisington, Kara" userId="S::kara.hoisington2@fairfaxcounty.gov::86cb69a6-053c-4024-84b4-88a00e4b8b19" providerId="AD" clId="Web-{2B26A8CD-0674-4383-8179-D106B67EDC72}" dt="2024-01-28T20:46:52.219" v="391"/>
          <ac:grpSpMkLst>
            <pc:docMk/>
            <pc:sldMk cId="3489699210" sldId="257"/>
            <ac:grpSpMk id="28" creationId="{A5AFD70F-20E3-55D2-E154-7D4FACFBB016}"/>
          </ac:grpSpMkLst>
        </pc:grpChg>
        <pc:grpChg chg="del">
          <ac:chgData name="Hoisington, Kara" userId="S::kara.hoisington2@fairfaxcounty.gov::86cb69a6-053c-4024-84b4-88a00e4b8b19" providerId="AD" clId="Web-{2B26A8CD-0674-4383-8179-D106B67EDC72}" dt="2024-01-28T19:34:23.328" v="0"/>
          <ac:grpSpMkLst>
            <pc:docMk/>
            <pc:sldMk cId="3489699210" sldId="257"/>
            <ac:grpSpMk id="36" creationId="{DAEA7B76-7928-444A-8083-8218182EFE49}"/>
          </ac:grpSpMkLst>
        </pc:grpChg>
        <pc:picChg chg="del mod ord">
          <ac:chgData name="Hoisington, Kara" userId="S::kara.hoisington2@fairfaxcounty.gov::86cb69a6-053c-4024-84b4-88a00e4b8b19" providerId="AD" clId="Web-{2B26A8CD-0674-4383-8179-D106B67EDC72}" dt="2024-01-28T20:44:45.153" v="384"/>
          <ac:picMkLst>
            <pc:docMk/>
            <pc:sldMk cId="3489699210" sldId="257"/>
            <ac:picMk id="4" creationId="{74C9C782-7D5E-8CC1-5CF2-35A10072B276}"/>
          </ac:picMkLst>
        </pc:picChg>
        <pc:picChg chg="del mod">
          <ac:chgData name="Hoisington, Kara" userId="S::kara.hoisington2@fairfaxcounty.gov::86cb69a6-053c-4024-84b4-88a00e4b8b19" providerId="AD" clId="Web-{2B26A8CD-0674-4383-8179-D106B67EDC72}" dt="2024-01-28T20:44:43.481" v="383"/>
          <ac:picMkLst>
            <pc:docMk/>
            <pc:sldMk cId="3489699210" sldId="257"/>
            <ac:picMk id="5" creationId="{F9CA1091-89EA-45B3-6AE2-884D2AB2958B}"/>
          </ac:picMkLst>
        </pc:picChg>
        <pc:picChg chg="add del mod">
          <ac:chgData name="Hoisington, Kara" userId="S::kara.hoisington2@fairfaxcounty.gov::86cb69a6-053c-4024-84b4-88a00e4b8b19" providerId="AD" clId="Web-{2B26A8CD-0674-4383-8179-D106B67EDC72}" dt="2024-01-28T20:46:45.844" v="389"/>
          <ac:picMkLst>
            <pc:docMk/>
            <pc:sldMk cId="3489699210" sldId="257"/>
            <ac:picMk id="6" creationId="{860B6D13-44F5-F697-2E04-5353A7A093D0}"/>
          </ac:picMkLst>
        </pc:picChg>
        <pc:picChg chg="add mod">
          <ac:chgData name="Hoisington, Kara" userId="S::kara.hoisington2@fairfaxcounty.gov::86cb69a6-053c-4024-84b4-88a00e4b8b19" providerId="AD" clId="Web-{2B26A8CD-0674-4383-8179-D106B67EDC72}" dt="2024-01-28T20:46:52.219" v="391"/>
          <ac:picMkLst>
            <pc:docMk/>
            <pc:sldMk cId="3489699210" sldId="257"/>
            <ac:picMk id="9" creationId="{FD07521E-BC72-6517-5EB9-E2E4B4575DD1}"/>
          </ac:picMkLst>
        </pc:picChg>
      </pc:sldChg>
      <pc:sldChg chg="addSp modSp mod modClrScheme chgLayout modNotes">
        <pc:chgData name="Hoisington, Kara" userId="S::kara.hoisington2@fairfaxcounty.gov::86cb69a6-053c-4024-84b4-88a00e4b8b19" providerId="AD" clId="Web-{2B26A8CD-0674-4383-8179-D106B67EDC72}" dt="2024-01-28T21:28:12.438" v="1087"/>
        <pc:sldMkLst>
          <pc:docMk/>
          <pc:sldMk cId="888735034" sldId="258"/>
        </pc:sldMkLst>
        <pc:spChg chg="mod ord">
          <ac:chgData name="Hoisington, Kara" userId="S::kara.hoisington2@fairfaxcounty.gov::86cb69a6-053c-4024-84b4-88a00e4b8b19" providerId="AD" clId="Web-{2B26A8CD-0674-4383-8179-D106B67EDC72}" dt="2024-01-28T21:28:12.438" v="1087"/>
          <ac:spMkLst>
            <pc:docMk/>
            <pc:sldMk cId="888735034" sldId="258"/>
            <ac:spMk id="2" creationId="{760B47AC-7C6F-F18D-615C-1F00BC374415}"/>
          </ac:spMkLst>
        </pc:spChg>
        <pc:spChg chg="mod ord">
          <ac:chgData name="Hoisington, Kara" userId="S::kara.hoisington2@fairfaxcounty.gov::86cb69a6-053c-4024-84b4-88a00e4b8b19" providerId="AD" clId="Web-{2B26A8CD-0674-4383-8179-D106B67EDC72}" dt="2024-01-28T21:28:12.438" v="1087"/>
          <ac:spMkLst>
            <pc:docMk/>
            <pc:sldMk cId="888735034" sldId="258"/>
            <ac:spMk id="3" creationId="{3E5049E0-3445-1F3D-460D-18382C25F8DB}"/>
          </ac:spMkLst>
        </pc:spChg>
        <pc:spChg chg="mod">
          <ac:chgData name="Hoisington, Kara" userId="S::kara.hoisington2@fairfaxcounty.gov::86cb69a6-053c-4024-84b4-88a00e4b8b19" providerId="AD" clId="Web-{2B26A8CD-0674-4383-8179-D106B67EDC72}" dt="2024-01-28T20:47:33.986" v="397" actId="1076"/>
          <ac:spMkLst>
            <pc:docMk/>
            <pc:sldMk cId="888735034" sldId="258"/>
            <ac:spMk id="6" creationId="{F938F35D-5548-3012-2134-8F9EB68FD02B}"/>
          </ac:spMkLst>
        </pc:spChg>
        <pc:picChg chg="mod">
          <ac:chgData name="Hoisington, Kara" userId="S::kara.hoisington2@fairfaxcounty.gov::86cb69a6-053c-4024-84b4-88a00e4b8b19" providerId="AD" clId="Web-{2B26A8CD-0674-4383-8179-D106B67EDC72}" dt="2024-01-28T20:49:57.552" v="426" actId="1076"/>
          <ac:picMkLst>
            <pc:docMk/>
            <pc:sldMk cId="888735034" sldId="258"/>
            <ac:picMk id="4" creationId="{1129EF86-B2A9-7025-63F2-7527CB45AFF8}"/>
          </ac:picMkLst>
        </pc:picChg>
        <pc:picChg chg="mod">
          <ac:chgData name="Hoisington, Kara" userId="S::kara.hoisington2@fairfaxcounty.gov::86cb69a6-053c-4024-84b4-88a00e4b8b19" providerId="AD" clId="Web-{2B26A8CD-0674-4383-8179-D106B67EDC72}" dt="2024-01-28T20:47:30.298" v="396" actId="1076"/>
          <ac:picMkLst>
            <pc:docMk/>
            <pc:sldMk cId="888735034" sldId="258"/>
            <ac:picMk id="5" creationId="{2A0A5C6D-1B18-58CF-9BF9-52A85BC1EB92}"/>
          </ac:picMkLst>
        </pc:picChg>
        <pc:picChg chg="add mod">
          <ac:chgData name="Hoisington, Kara" userId="S::kara.hoisington2@fairfaxcounty.gov::86cb69a6-053c-4024-84b4-88a00e4b8b19" providerId="AD" clId="Web-{2B26A8CD-0674-4383-8179-D106B67EDC72}" dt="2024-01-28T20:49:55.802" v="425" actId="1076"/>
          <ac:picMkLst>
            <pc:docMk/>
            <pc:sldMk cId="888735034" sldId="258"/>
            <ac:picMk id="7" creationId="{965CB1AA-76D1-B9EB-80C4-A2A105319682}"/>
          </ac:picMkLst>
        </pc:picChg>
      </pc:sldChg>
      <pc:sldChg chg="addSp delSp modSp mod setBg modClrScheme delDesignElem chgLayout">
        <pc:chgData name="Hoisington, Kara" userId="S::kara.hoisington2@fairfaxcounty.gov::86cb69a6-053c-4024-84b4-88a00e4b8b19" providerId="AD" clId="Web-{2B26A8CD-0674-4383-8179-D106B67EDC72}" dt="2024-01-28T21:28:12.438" v="1087"/>
        <pc:sldMkLst>
          <pc:docMk/>
          <pc:sldMk cId="711345356" sldId="259"/>
        </pc:sldMkLst>
        <pc:spChg chg="mod ord">
          <ac:chgData name="Hoisington, Kara" userId="S::kara.hoisington2@fairfaxcounty.gov::86cb69a6-053c-4024-84b4-88a00e4b8b19" providerId="AD" clId="Web-{2B26A8CD-0674-4383-8179-D106B67EDC72}" dt="2024-01-28T21:28:12.438" v="1087"/>
          <ac:spMkLst>
            <pc:docMk/>
            <pc:sldMk cId="711345356" sldId="259"/>
            <ac:spMk id="2" creationId="{85651F4B-D9D0-9CE8-79AD-181000E0C7ED}"/>
          </ac:spMkLst>
        </pc:spChg>
        <pc:spChg chg="del mod ord">
          <ac:chgData name="Hoisington, Kara" userId="S::kara.hoisington2@fairfaxcounty.gov::86cb69a6-053c-4024-84b4-88a00e4b8b19" providerId="AD" clId="Web-{2B26A8CD-0674-4383-8179-D106B67EDC72}" dt="2024-01-28T21:20:48.833" v="1033"/>
          <ac:spMkLst>
            <pc:docMk/>
            <pc:sldMk cId="711345356" sldId="259"/>
            <ac:spMk id="3" creationId="{3DD7FF47-F442-7D40-A57E-DEB3186CEFAD}"/>
          </ac:spMkLst>
        </pc:spChg>
        <pc:spChg chg="add del">
          <ac:chgData name="Hoisington, Kara" userId="S::kara.hoisington2@fairfaxcounty.gov::86cb69a6-053c-4024-84b4-88a00e4b8b19" providerId="AD" clId="Web-{2B26A8CD-0674-4383-8179-D106B67EDC72}" dt="2024-01-28T21:28:12.438" v="1087"/>
          <ac:spMkLst>
            <pc:docMk/>
            <pc:sldMk cId="711345356" sldId="259"/>
            <ac:spMk id="9" creationId="{53B021B3-DE93-4AB7-8A18-CF5F1CED88B8}"/>
          </ac:spMkLst>
        </pc:spChg>
        <pc:spChg chg="add del">
          <ac:chgData name="Hoisington, Kara" userId="S::kara.hoisington2@fairfaxcounty.gov::86cb69a6-053c-4024-84b4-88a00e4b8b19" providerId="AD" clId="Web-{2B26A8CD-0674-4383-8179-D106B67EDC72}" dt="2024-01-28T21:28:12.438" v="1087"/>
          <ac:spMkLst>
            <pc:docMk/>
            <pc:sldMk cId="711345356" sldId="259"/>
            <ac:spMk id="11" creationId="{52D502E5-F6B4-4D58-B4AE-FC466FF15EE8}"/>
          </ac:spMkLst>
        </pc:spChg>
        <pc:spChg chg="add del">
          <ac:chgData name="Hoisington, Kara" userId="S::kara.hoisington2@fairfaxcounty.gov::86cb69a6-053c-4024-84b4-88a00e4b8b19" providerId="AD" clId="Web-{2B26A8CD-0674-4383-8179-D106B67EDC72}" dt="2024-01-28T21:28:12.438" v="1087"/>
          <ac:spMkLst>
            <pc:docMk/>
            <pc:sldMk cId="711345356" sldId="259"/>
            <ac:spMk id="13" creationId="{9DECDBF4-02B6-4BB4-B65B-B8107AD6A9E8}"/>
          </ac:spMkLst>
        </pc:spChg>
        <pc:graphicFrameChg chg="add mod ord">
          <ac:chgData name="Hoisington, Kara" userId="S::kara.hoisington2@fairfaxcounty.gov::86cb69a6-053c-4024-84b4-88a00e4b8b19" providerId="AD" clId="Web-{2B26A8CD-0674-4383-8179-D106B67EDC72}" dt="2024-01-28T21:28:12.438" v="1087"/>
          <ac:graphicFrameMkLst>
            <pc:docMk/>
            <pc:sldMk cId="711345356" sldId="259"/>
            <ac:graphicFrameMk id="5" creationId="{02B2BAA2-A2CE-B502-B892-70C445A5562E}"/>
          </ac:graphicFrameMkLst>
        </pc:graphicFrameChg>
      </pc:sldChg>
      <pc:sldChg chg="modSp mod ord modClrScheme chgLayout">
        <pc:chgData name="Hoisington, Kara" userId="S::kara.hoisington2@fairfaxcounty.gov::86cb69a6-053c-4024-84b4-88a00e4b8b19" providerId="AD" clId="Web-{2B26A8CD-0674-4383-8179-D106B67EDC72}" dt="2024-01-28T21:28:12.438" v="1087"/>
        <pc:sldMkLst>
          <pc:docMk/>
          <pc:sldMk cId="984410446" sldId="261"/>
        </pc:sldMkLst>
        <pc:spChg chg="mod ord">
          <ac:chgData name="Hoisington, Kara" userId="S::kara.hoisington2@fairfaxcounty.gov::86cb69a6-053c-4024-84b4-88a00e4b8b19" providerId="AD" clId="Web-{2B26A8CD-0674-4383-8179-D106B67EDC72}" dt="2024-01-28T21:28:12.438" v="1087"/>
          <ac:spMkLst>
            <pc:docMk/>
            <pc:sldMk cId="984410446" sldId="261"/>
            <ac:spMk id="2" creationId="{0657D9D3-FBAD-8686-220D-2F119F6B9EE3}"/>
          </ac:spMkLst>
        </pc:spChg>
        <pc:spChg chg="mod ord">
          <ac:chgData name="Hoisington, Kara" userId="S::kara.hoisington2@fairfaxcounty.gov::86cb69a6-053c-4024-84b4-88a00e4b8b19" providerId="AD" clId="Web-{2B26A8CD-0674-4383-8179-D106B67EDC72}" dt="2024-01-28T21:28:12.438" v="1087"/>
          <ac:spMkLst>
            <pc:docMk/>
            <pc:sldMk cId="984410446" sldId="261"/>
            <ac:spMk id="3" creationId="{4B659CCE-C5F3-1318-25A9-11722C5FEA8D}"/>
          </ac:spMkLst>
        </pc:spChg>
      </pc:sldChg>
      <pc:sldChg chg="addSp modSp mod ord modClrScheme chgLayout">
        <pc:chgData name="Hoisington, Kara" userId="S::kara.hoisington2@fairfaxcounty.gov::86cb69a6-053c-4024-84b4-88a00e4b8b19" providerId="AD" clId="Web-{2B26A8CD-0674-4383-8179-D106B67EDC72}" dt="2024-01-28T21:43:39.171" v="1385" actId="1076"/>
        <pc:sldMkLst>
          <pc:docMk/>
          <pc:sldMk cId="2072899687" sldId="262"/>
        </pc:sldMkLst>
        <pc:spChg chg="mod ord">
          <ac:chgData name="Hoisington, Kara" userId="S::kara.hoisington2@fairfaxcounty.gov::86cb69a6-053c-4024-84b4-88a00e4b8b19" providerId="AD" clId="Web-{2B26A8CD-0674-4383-8179-D106B67EDC72}" dt="2024-01-28T21:43:39.171" v="1385" actId="1076"/>
          <ac:spMkLst>
            <pc:docMk/>
            <pc:sldMk cId="2072899687" sldId="262"/>
            <ac:spMk id="2" creationId="{23DCF66A-4924-2F4D-580F-5425CCCAC99D}"/>
          </ac:spMkLst>
        </pc:spChg>
        <pc:spChg chg="mod ord">
          <ac:chgData name="Hoisington, Kara" userId="S::kara.hoisington2@fairfaxcounty.gov::86cb69a6-053c-4024-84b4-88a00e4b8b19" providerId="AD" clId="Web-{2B26A8CD-0674-4383-8179-D106B67EDC72}" dt="2024-01-28T21:42:54.810" v="1377" actId="1076"/>
          <ac:spMkLst>
            <pc:docMk/>
            <pc:sldMk cId="2072899687" sldId="262"/>
            <ac:spMk id="3" creationId="{04744C4D-4B68-F1DB-37AD-1FB349B2736B}"/>
          </ac:spMkLst>
        </pc:spChg>
        <pc:picChg chg="add mod ord">
          <ac:chgData name="Hoisington, Kara" userId="S::kara.hoisington2@fairfaxcounty.gov::86cb69a6-053c-4024-84b4-88a00e4b8b19" providerId="AD" clId="Web-{2B26A8CD-0674-4383-8179-D106B67EDC72}" dt="2024-01-28T21:43:05.811" v="1381" actId="1076"/>
          <ac:picMkLst>
            <pc:docMk/>
            <pc:sldMk cId="2072899687" sldId="262"/>
            <ac:picMk id="4" creationId="{9B37C0E1-F3D1-45E0-D44F-A169F6AA05AB}"/>
          </ac:picMkLst>
        </pc:picChg>
      </pc:sldChg>
      <pc:sldChg chg="modSp mod modClrScheme chgLayout modNotes">
        <pc:chgData name="Hoisington, Kara" userId="S::kara.hoisington2@fairfaxcounty.gov::86cb69a6-053c-4024-84b4-88a00e4b8b19" providerId="AD" clId="Web-{2B26A8CD-0674-4383-8179-D106B67EDC72}" dt="2024-01-28T21:28:12.438" v="1087"/>
        <pc:sldMkLst>
          <pc:docMk/>
          <pc:sldMk cId="3621935737" sldId="263"/>
        </pc:sldMkLst>
        <pc:spChg chg="mod ord">
          <ac:chgData name="Hoisington, Kara" userId="S::kara.hoisington2@fairfaxcounty.gov::86cb69a6-053c-4024-84b4-88a00e4b8b19" providerId="AD" clId="Web-{2B26A8CD-0674-4383-8179-D106B67EDC72}" dt="2024-01-28T21:28:12.438" v="1087"/>
          <ac:spMkLst>
            <pc:docMk/>
            <pc:sldMk cId="3621935737" sldId="263"/>
            <ac:spMk id="2" creationId="{81B9CE0C-AB37-B98B-80AD-007248E793DC}"/>
          </ac:spMkLst>
        </pc:spChg>
      </pc:sldChg>
      <pc:sldChg chg="addSp delSp modSp mod setBg modClrScheme delDesignElem chgLayout modNotes">
        <pc:chgData name="Hoisington, Kara" userId="S::kara.hoisington2@fairfaxcounty.gov::86cb69a6-053c-4024-84b4-88a00e4b8b19" providerId="AD" clId="Web-{2B26A8CD-0674-4383-8179-D106B67EDC72}" dt="2024-01-28T21:28:12.438" v="1087"/>
        <pc:sldMkLst>
          <pc:docMk/>
          <pc:sldMk cId="488507948" sldId="264"/>
        </pc:sldMkLst>
        <pc:spChg chg="mod ord">
          <ac:chgData name="Hoisington, Kara" userId="S::kara.hoisington2@fairfaxcounty.gov::86cb69a6-053c-4024-84b4-88a00e4b8b19" providerId="AD" clId="Web-{2B26A8CD-0674-4383-8179-D106B67EDC72}" dt="2024-01-28T21:28:12.438" v="1087"/>
          <ac:spMkLst>
            <pc:docMk/>
            <pc:sldMk cId="488507948" sldId="264"/>
            <ac:spMk id="2" creationId="{B4EC3052-D3AE-00FA-2D4D-D27053FC34DF}"/>
          </ac:spMkLst>
        </pc:spChg>
        <pc:spChg chg="del mod ord">
          <ac:chgData name="Hoisington, Kara" userId="S::kara.hoisington2@fairfaxcounty.gov::86cb69a6-053c-4024-84b4-88a00e4b8b19" providerId="AD" clId="Web-{2B26A8CD-0674-4383-8179-D106B67EDC72}" dt="2024-01-28T20:51:12.554" v="465"/>
          <ac:spMkLst>
            <pc:docMk/>
            <pc:sldMk cId="488507948" sldId="264"/>
            <ac:spMk id="3" creationId="{4C0BCEA7-CD4E-144A-4B0C-6790F015F8C0}"/>
          </ac:spMkLst>
        </pc:spChg>
        <pc:spChg chg="add del">
          <ac:chgData name="Hoisington, Kara" userId="S::kara.hoisington2@fairfaxcounty.gov::86cb69a6-053c-4024-84b4-88a00e4b8b19" providerId="AD" clId="Web-{2B26A8CD-0674-4383-8179-D106B67EDC72}" dt="2024-01-28T21:28:12.438" v="1087"/>
          <ac:spMkLst>
            <pc:docMk/>
            <pc:sldMk cId="488507948" sldId="264"/>
            <ac:spMk id="9" creationId="{BACC6370-2D7E-4714-9D71-7542949D7D5D}"/>
          </ac:spMkLst>
        </pc:spChg>
        <pc:spChg chg="add del">
          <ac:chgData name="Hoisington, Kara" userId="S::kara.hoisington2@fairfaxcounty.gov::86cb69a6-053c-4024-84b4-88a00e4b8b19" providerId="AD" clId="Web-{2B26A8CD-0674-4383-8179-D106B67EDC72}" dt="2024-01-28T21:28:12.438" v="1087"/>
          <ac:spMkLst>
            <pc:docMk/>
            <pc:sldMk cId="488507948" sldId="264"/>
            <ac:spMk id="11" creationId="{F68B3F68-107C-434F-AA38-110D5EA91B85}"/>
          </ac:spMkLst>
        </pc:spChg>
        <pc:spChg chg="add del">
          <ac:chgData name="Hoisington, Kara" userId="S::kara.hoisington2@fairfaxcounty.gov::86cb69a6-053c-4024-84b4-88a00e4b8b19" providerId="AD" clId="Web-{2B26A8CD-0674-4383-8179-D106B67EDC72}" dt="2024-01-28T21:28:12.438" v="1087"/>
          <ac:spMkLst>
            <pc:docMk/>
            <pc:sldMk cId="488507948" sldId="264"/>
            <ac:spMk id="13" creationId="{AAD0DBB9-1A4B-4391-81D4-CB19F9AB918A}"/>
          </ac:spMkLst>
        </pc:spChg>
        <pc:spChg chg="add del">
          <ac:chgData name="Hoisington, Kara" userId="S::kara.hoisington2@fairfaxcounty.gov::86cb69a6-053c-4024-84b4-88a00e4b8b19" providerId="AD" clId="Web-{2B26A8CD-0674-4383-8179-D106B67EDC72}" dt="2024-01-28T21:28:12.438" v="1087"/>
          <ac:spMkLst>
            <pc:docMk/>
            <pc:sldMk cId="488507948" sldId="264"/>
            <ac:spMk id="15" creationId="{063BBA22-50EA-4C4D-BE05-F1CE4E63AA56}"/>
          </ac:spMkLst>
        </pc:spChg>
        <pc:graphicFrameChg chg="add mod ord">
          <ac:chgData name="Hoisington, Kara" userId="S::kara.hoisington2@fairfaxcounty.gov::86cb69a6-053c-4024-84b4-88a00e4b8b19" providerId="AD" clId="Web-{2B26A8CD-0674-4383-8179-D106B67EDC72}" dt="2024-01-28T21:28:12.438" v="1087"/>
          <ac:graphicFrameMkLst>
            <pc:docMk/>
            <pc:sldMk cId="488507948" sldId="264"/>
            <ac:graphicFrameMk id="5" creationId="{0EE58094-9102-BFFD-CA94-94B9DAD64569}"/>
          </ac:graphicFrameMkLst>
        </pc:graphicFrameChg>
      </pc:sldChg>
      <pc:sldChg chg="modSp del mod modClrScheme chgLayout">
        <pc:chgData name="Hoisington, Kara" userId="S::kara.hoisington2@fairfaxcounty.gov::86cb69a6-053c-4024-84b4-88a00e4b8b19" providerId="AD" clId="Web-{2B26A8CD-0674-4383-8179-D106B67EDC72}" dt="2024-01-28T20:50:19.333" v="427"/>
        <pc:sldMkLst>
          <pc:docMk/>
          <pc:sldMk cId="3103897713" sldId="265"/>
        </pc:sldMkLst>
        <pc:spChg chg="mod ord">
          <ac:chgData name="Hoisington, Kara" userId="S::kara.hoisington2@fairfaxcounty.gov::86cb69a6-053c-4024-84b4-88a00e4b8b19" providerId="AD" clId="Web-{2B26A8CD-0674-4383-8179-D106B67EDC72}" dt="2024-01-28T19:34:23.328" v="0"/>
          <ac:spMkLst>
            <pc:docMk/>
            <pc:sldMk cId="3103897713" sldId="265"/>
            <ac:spMk id="2" creationId="{C88D167C-49B7-E968-4005-EDBB64D95F4C}"/>
          </ac:spMkLst>
        </pc:spChg>
        <pc:spChg chg="mod ord">
          <ac:chgData name="Hoisington, Kara" userId="S::kara.hoisington2@fairfaxcounty.gov::86cb69a6-053c-4024-84b4-88a00e4b8b19" providerId="AD" clId="Web-{2B26A8CD-0674-4383-8179-D106B67EDC72}" dt="2024-01-28T19:41:28.963" v="4" actId="20577"/>
          <ac:spMkLst>
            <pc:docMk/>
            <pc:sldMk cId="3103897713" sldId="265"/>
            <ac:spMk id="3" creationId="{2BB16119-75AB-2A7F-0F5F-AA94461EF7FC}"/>
          </ac:spMkLst>
        </pc:spChg>
      </pc:sldChg>
      <pc:sldChg chg="modSp mod ord modClrScheme chgLayout">
        <pc:chgData name="Hoisington, Kara" userId="S::kara.hoisington2@fairfaxcounty.gov::86cb69a6-053c-4024-84b4-88a00e4b8b19" providerId="AD" clId="Web-{2B26A8CD-0674-4383-8179-D106B67EDC72}" dt="2024-01-28T21:28:12.438" v="1087"/>
        <pc:sldMkLst>
          <pc:docMk/>
          <pc:sldMk cId="3151299910" sldId="268"/>
        </pc:sldMkLst>
        <pc:spChg chg="mod ord">
          <ac:chgData name="Hoisington, Kara" userId="S::kara.hoisington2@fairfaxcounty.gov::86cb69a6-053c-4024-84b4-88a00e4b8b19" providerId="AD" clId="Web-{2B26A8CD-0674-4383-8179-D106B67EDC72}" dt="2024-01-28T21:28:12.438" v="1087"/>
          <ac:spMkLst>
            <pc:docMk/>
            <pc:sldMk cId="3151299910" sldId="268"/>
            <ac:spMk id="2" creationId="{1D8679DC-B6D6-ED4E-FA35-D30B63302380}"/>
          </ac:spMkLst>
        </pc:spChg>
        <pc:spChg chg="mod ord">
          <ac:chgData name="Hoisington, Kara" userId="S::kara.hoisington2@fairfaxcounty.gov::86cb69a6-053c-4024-84b4-88a00e4b8b19" providerId="AD" clId="Web-{2B26A8CD-0674-4383-8179-D106B67EDC72}" dt="2024-01-28T21:28:12.438" v="1087"/>
          <ac:spMkLst>
            <pc:docMk/>
            <pc:sldMk cId="3151299910" sldId="268"/>
            <ac:spMk id="3" creationId="{BE5FD1F2-1121-5272-6CFD-7CEE2CCC365F}"/>
          </ac:spMkLst>
        </pc:spChg>
      </pc:sldChg>
      <pc:sldChg chg="modSp mod modClrScheme chgLayout">
        <pc:chgData name="Hoisington, Kara" userId="S::kara.hoisington2@fairfaxcounty.gov::86cb69a6-053c-4024-84b4-88a00e4b8b19" providerId="AD" clId="Web-{2B26A8CD-0674-4383-8179-D106B67EDC72}" dt="2024-01-28T21:28:12.438" v="1087"/>
        <pc:sldMkLst>
          <pc:docMk/>
          <pc:sldMk cId="1906622195" sldId="269"/>
        </pc:sldMkLst>
        <pc:spChg chg="mod ord">
          <ac:chgData name="Hoisington, Kara" userId="S::kara.hoisington2@fairfaxcounty.gov::86cb69a6-053c-4024-84b4-88a00e4b8b19" providerId="AD" clId="Web-{2B26A8CD-0674-4383-8179-D106B67EDC72}" dt="2024-01-28T21:28:12.438" v="1087"/>
          <ac:spMkLst>
            <pc:docMk/>
            <pc:sldMk cId="1906622195" sldId="269"/>
            <ac:spMk id="2" creationId="{FDD13206-926C-7E59-80CA-C51A91FCE4FA}"/>
          </ac:spMkLst>
        </pc:spChg>
        <pc:spChg chg="mod ord">
          <ac:chgData name="Hoisington, Kara" userId="S::kara.hoisington2@fairfaxcounty.gov::86cb69a6-053c-4024-84b4-88a00e4b8b19" providerId="AD" clId="Web-{2B26A8CD-0674-4383-8179-D106B67EDC72}" dt="2024-01-28T21:28:12.438" v="1087"/>
          <ac:spMkLst>
            <pc:docMk/>
            <pc:sldMk cId="1906622195" sldId="269"/>
            <ac:spMk id="3" creationId="{5ED92CCE-A91B-F99F-7C87-272AC2CDF38A}"/>
          </ac:spMkLst>
        </pc:spChg>
      </pc:sldChg>
      <pc:sldChg chg="modSp mod modClrScheme chgLayout">
        <pc:chgData name="Hoisington, Kara" userId="S::kara.hoisington2@fairfaxcounty.gov::86cb69a6-053c-4024-84b4-88a00e4b8b19" providerId="AD" clId="Web-{2B26A8CD-0674-4383-8179-D106B67EDC72}" dt="2024-01-28T21:28:12.438" v="1087"/>
        <pc:sldMkLst>
          <pc:docMk/>
          <pc:sldMk cId="3526427142" sldId="270"/>
        </pc:sldMkLst>
        <pc:spChg chg="mod ord">
          <ac:chgData name="Hoisington, Kara" userId="S::kara.hoisington2@fairfaxcounty.gov::86cb69a6-053c-4024-84b4-88a00e4b8b19" providerId="AD" clId="Web-{2B26A8CD-0674-4383-8179-D106B67EDC72}" dt="2024-01-28T21:28:12.438" v="1087"/>
          <ac:spMkLst>
            <pc:docMk/>
            <pc:sldMk cId="3526427142" sldId="270"/>
            <ac:spMk id="2" creationId="{A4DF57F9-D659-57E0-BB9B-5D53F792D27D}"/>
          </ac:spMkLst>
        </pc:spChg>
      </pc:sldChg>
      <pc:sldChg chg="addSp delSp modSp mod setBg modClrScheme delDesignElem chgLayout modNotes">
        <pc:chgData name="Hoisington, Kara" userId="S::kara.hoisington2@fairfaxcounty.gov::86cb69a6-053c-4024-84b4-88a00e4b8b19" providerId="AD" clId="Web-{2B26A8CD-0674-4383-8179-D106B67EDC72}" dt="2024-01-28T21:28:12.438" v="1087"/>
        <pc:sldMkLst>
          <pc:docMk/>
          <pc:sldMk cId="843074279" sldId="271"/>
        </pc:sldMkLst>
        <pc:spChg chg="mod ord">
          <ac:chgData name="Hoisington, Kara" userId="S::kara.hoisington2@fairfaxcounty.gov::86cb69a6-053c-4024-84b4-88a00e4b8b19" providerId="AD" clId="Web-{2B26A8CD-0674-4383-8179-D106B67EDC72}" dt="2024-01-28T21:28:12.438" v="1087"/>
          <ac:spMkLst>
            <pc:docMk/>
            <pc:sldMk cId="843074279" sldId="271"/>
            <ac:spMk id="2" creationId="{CBCDBCFB-81DB-DE7A-FF16-E128290CF807}"/>
          </ac:spMkLst>
        </pc:spChg>
        <pc:spChg chg="mod ord">
          <ac:chgData name="Hoisington, Kara" userId="S::kara.hoisington2@fairfaxcounty.gov::86cb69a6-053c-4024-84b4-88a00e4b8b19" providerId="AD" clId="Web-{2B26A8CD-0674-4383-8179-D106B67EDC72}" dt="2024-01-28T21:28:12.438" v="1087"/>
          <ac:spMkLst>
            <pc:docMk/>
            <pc:sldMk cId="843074279" sldId="271"/>
            <ac:spMk id="3" creationId="{24BE4AD3-B23D-0413-8344-47DDFDC94CC1}"/>
          </ac:spMkLst>
        </pc:spChg>
        <pc:spChg chg="add del mod">
          <ac:chgData name="Hoisington, Kara" userId="S::kara.hoisington2@fairfaxcounty.gov::86cb69a6-053c-4024-84b4-88a00e4b8b19" providerId="AD" clId="Web-{2B26A8CD-0674-4383-8179-D106B67EDC72}" dt="2024-01-28T21:08:23.814" v="760"/>
          <ac:spMkLst>
            <pc:docMk/>
            <pc:sldMk cId="843074279" sldId="271"/>
            <ac:spMk id="6" creationId="{1C8D4E20-4FC7-3081-0267-0C502C58445E}"/>
          </ac:spMkLst>
        </pc:spChg>
        <pc:spChg chg="add mod">
          <ac:chgData name="Hoisington, Kara" userId="S::kara.hoisington2@fairfaxcounty.gov::86cb69a6-053c-4024-84b4-88a00e4b8b19" providerId="AD" clId="Web-{2B26A8CD-0674-4383-8179-D106B67EDC72}" dt="2024-01-28T21:09:22.597" v="771" actId="1076"/>
          <ac:spMkLst>
            <pc:docMk/>
            <pc:sldMk cId="843074279" sldId="271"/>
            <ac:spMk id="7" creationId="{D466B7E7-5062-DFB9-DA91-125A67C3F027}"/>
          </ac:spMkLst>
        </pc:spChg>
        <pc:spChg chg="add del">
          <ac:chgData name="Hoisington, Kara" userId="S::kara.hoisington2@fairfaxcounty.gov::86cb69a6-053c-4024-84b4-88a00e4b8b19" providerId="AD" clId="Web-{2B26A8CD-0674-4383-8179-D106B67EDC72}" dt="2024-01-28T21:05:35.185" v="746"/>
          <ac:spMkLst>
            <pc:docMk/>
            <pc:sldMk cId="843074279" sldId="271"/>
            <ac:spMk id="9" creationId="{F13C74B1-5B17-4795-BED0-7140497B445A}"/>
          </ac:spMkLst>
        </pc:spChg>
        <pc:spChg chg="add del">
          <ac:chgData name="Hoisington, Kara" userId="S::kara.hoisington2@fairfaxcounty.gov::86cb69a6-053c-4024-84b4-88a00e4b8b19" providerId="AD" clId="Web-{2B26A8CD-0674-4383-8179-D106B67EDC72}" dt="2024-01-28T21:05:35.185" v="746"/>
          <ac:spMkLst>
            <pc:docMk/>
            <pc:sldMk cId="843074279" sldId="271"/>
            <ac:spMk id="11" creationId="{D4974D33-8DC5-464E-8C6D-BE58F0669C17}"/>
          </ac:spMkLst>
        </pc:spChg>
        <pc:spChg chg="add del">
          <ac:chgData name="Hoisington, Kara" userId="S::kara.hoisington2@fairfaxcounty.gov::86cb69a6-053c-4024-84b4-88a00e4b8b19" providerId="AD" clId="Web-{2B26A8CD-0674-4383-8179-D106B67EDC72}" dt="2024-01-28T21:28:12.438" v="1087"/>
          <ac:spMkLst>
            <pc:docMk/>
            <pc:sldMk cId="843074279" sldId="271"/>
            <ac:spMk id="16" creationId="{F13C74B1-5B17-4795-BED0-7140497B445A}"/>
          </ac:spMkLst>
        </pc:spChg>
        <pc:spChg chg="add del">
          <ac:chgData name="Hoisington, Kara" userId="S::kara.hoisington2@fairfaxcounty.gov::86cb69a6-053c-4024-84b4-88a00e4b8b19" providerId="AD" clId="Web-{2B26A8CD-0674-4383-8179-D106B67EDC72}" dt="2024-01-28T21:28:12.438" v="1087"/>
          <ac:spMkLst>
            <pc:docMk/>
            <pc:sldMk cId="843074279" sldId="271"/>
            <ac:spMk id="18" creationId="{D4974D33-8DC5-464E-8C6D-BE58F0669C17}"/>
          </ac:spMkLst>
        </pc:spChg>
        <pc:picChg chg="add mod">
          <ac:chgData name="Hoisington, Kara" userId="S::kara.hoisington2@fairfaxcounty.gov::86cb69a6-053c-4024-84b4-88a00e4b8b19" providerId="AD" clId="Web-{2B26A8CD-0674-4383-8179-D106B67EDC72}" dt="2024-01-28T21:05:35.185" v="746"/>
          <ac:picMkLst>
            <pc:docMk/>
            <pc:sldMk cId="843074279" sldId="271"/>
            <ac:picMk id="4" creationId="{1F82CC32-27CE-3BF8-0A6D-D0F2CA94E2A0}"/>
          </ac:picMkLst>
        </pc:picChg>
      </pc:sldChg>
      <pc:sldChg chg="modSp mod modClrScheme chgLayout">
        <pc:chgData name="Hoisington, Kara" userId="S::kara.hoisington2@fairfaxcounty.gov::86cb69a6-053c-4024-84b4-88a00e4b8b19" providerId="AD" clId="Web-{2B26A8CD-0674-4383-8179-D106B67EDC72}" dt="2024-01-28T21:28:12.438" v="1087"/>
        <pc:sldMkLst>
          <pc:docMk/>
          <pc:sldMk cId="676974773" sldId="272"/>
        </pc:sldMkLst>
        <pc:spChg chg="mod ord">
          <ac:chgData name="Hoisington, Kara" userId="S::kara.hoisington2@fairfaxcounty.gov::86cb69a6-053c-4024-84b4-88a00e4b8b19" providerId="AD" clId="Web-{2B26A8CD-0674-4383-8179-D106B67EDC72}" dt="2024-01-28T21:28:12.438" v="1087"/>
          <ac:spMkLst>
            <pc:docMk/>
            <pc:sldMk cId="676974773" sldId="272"/>
            <ac:spMk id="2" creationId="{716BD273-11D4-6F85-2BA8-F58E58802C53}"/>
          </ac:spMkLst>
        </pc:spChg>
        <pc:picChg chg="mod">
          <ac:chgData name="Hoisington, Kara" userId="S::kara.hoisington2@fairfaxcounty.gov::86cb69a6-053c-4024-84b4-88a00e4b8b19" providerId="AD" clId="Web-{2B26A8CD-0674-4383-8179-D106B67EDC72}" dt="2024-01-28T20:02:24.917" v="137" actId="1076"/>
          <ac:picMkLst>
            <pc:docMk/>
            <pc:sldMk cId="676974773" sldId="272"/>
            <ac:picMk id="3" creationId="{7B60AACE-19FA-5A5B-99E9-5C17FDF175C7}"/>
          </ac:picMkLst>
        </pc:picChg>
      </pc:sldChg>
      <pc:sldChg chg="addSp delSp modSp mod modClrScheme delDesignElem chgLayout">
        <pc:chgData name="Hoisington, Kara" userId="S::kara.hoisington2@fairfaxcounty.gov::86cb69a6-053c-4024-84b4-88a00e4b8b19" providerId="AD" clId="Web-{2B26A8CD-0674-4383-8179-D106B67EDC72}" dt="2024-01-28T21:28:12.438" v="1087"/>
        <pc:sldMkLst>
          <pc:docMk/>
          <pc:sldMk cId="4276529416" sldId="273"/>
        </pc:sldMkLst>
        <pc:spChg chg="mod ord">
          <ac:chgData name="Hoisington, Kara" userId="S::kara.hoisington2@fairfaxcounty.gov::86cb69a6-053c-4024-84b4-88a00e4b8b19" providerId="AD" clId="Web-{2B26A8CD-0674-4383-8179-D106B67EDC72}" dt="2024-01-28T21:28:12.438" v="1087"/>
          <ac:spMkLst>
            <pc:docMk/>
            <pc:sldMk cId="4276529416" sldId="273"/>
            <ac:spMk id="2" creationId="{32720277-14F3-6B94-30B1-660FA5D0B7C2}"/>
          </ac:spMkLst>
        </pc:spChg>
        <pc:spChg chg="add del">
          <ac:chgData name="Hoisington, Kara" userId="S::kara.hoisington2@fairfaxcounty.gov::86cb69a6-053c-4024-84b4-88a00e4b8b19" providerId="AD" clId="Web-{2B26A8CD-0674-4383-8179-D106B67EDC72}" dt="2024-01-28T21:10:06.395" v="774"/>
          <ac:spMkLst>
            <pc:docMk/>
            <pc:sldMk cId="4276529416" sldId="273"/>
            <ac:spMk id="6" creationId="{D4771268-CB57-404A-9271-370EB28F6090}"/>
          </ac:spMkLst>
        </pc:spChg>
        <pc:spChg chg="add del">
          <ac:chgData name="Hoisington, Kara" userId="S::kara.hoisington2@fairfaxcounty.gov::86cb69a6-053c-4024-84b4-88a00e4b8b19" providerId="AD" clId="Web-{2B26A8CD-0674-4383-8179-D106B67EDC72}" dt="2024-01-28T21:28:12.438" v="1087"/>
          <ac:spMkLst>
            <pc:docMk/>
            <pc:sldMk cId="4276529416" sldId="273"/>
            <ac:spMk id="8" creationId="{D12DDE76-C203-4047-9998-63900085B5E8}"/>
          </ac:spMkLst>
        </pc:spChg>
        <pc:picChg chg="mod">
          <ac:chgData name="Hoisington, Kara" userId="S::kara.hoisington2@fairfaxcounty.gov::86cb69a6-053c-4024-84b4-88a00e4b8b19" providerId="AD" clId="Web-{2B26A8CD-0674-4383-8179-D106B67EDC72}" dt="2024-01-28T21:10:16.848" v="779" actId="1076"/>
          <ac:picMkLst>
            <pc:docMk/>
            <pc:sldMk cId="4276529416" sldId="273"/>
            <ac:picMk id="4" creationId="{30C22E3E-9E5F-059A-C4CD-05BAA66CAD37}"/>
          </ac:picMkLst>
        </pc:picChg>
      </pc:sldChg>
      <pc:sldChg chg="addSp delSp modSp mod modClrScheme chgLayout modNotes">
        <pc:chgData name="Hoisington, Kara" userId="S::kara.hoisington2@fairfaxcounty.gov::86cb69a6-053c-4024-84b4-88a00e4b8b19" providerId="AD" clId="Web-{2B26A8CD-0674-4383-8179-D106B67EDC72}" dt="2024-01-28T21:28:12.438" v="1087"/>
        <pc:sldMkLst>
          <pc:docMk/>
          <pc:sldMk cId="2220292242" sldId="274"/>
        </pc:sldMkLst>
        <pc:spChg chg="mod ord">
          <ac:chgData name="Hoisington, Kara" userId="S::kara.hoisington2@fairfaxcounty.gov::86cb69a6-053c-4024-84b4-88a00e4b8b19" providerId="AD" clId="Web-{2B26A8CD-0674-4383-8179-D106B67EDC72}" dt="2024-01-28T21:28:12.438" v="1087"/>
          <ac:spMkLst>
            <pc:docMk/>
            <pc:sldMk cId="2220292242" sldId="274"/>
            <ac:spMk id="2" creationId="{85511143-BBA0-A595-D175-0F6B8FB59CB0}"/>
          </ac:spMkLst>
        </pc:spChg>
        <pc:spChg chg="mod ord">
          <ac:chgData name="Hoisington, Kara" userId="S::kara.hoisington2@fairfaxcounty.gov::86cb69a6-053c-4024-84b4-88a00e4b8b19" providerId="AD" clId="Web-{2B26A8CD-0674-4383-8179-D106B67EDC72}" dt="2024-01-28T21:28:12.438" v="1087"/>
          <ac:spMkLst>
            <pc:docMk/>
            <pc:sldMk cId="2220292242" sldId="274"/>
            <ac:spMk id="3" creationId="{247EFDEC-0688-E87A-1EA0-972901488C78}"/>
          </ac:spMkLst>
        </pc:spChg>
        <pc:spChg chg="add mod">
          <ac:chgData name="Hoisington, Kara" userId="S::kara.hoisington2@fairfaxcounty.gov::86cb69a6-053c-4024-84b4-88a00e4b8b19" providerId="AD" clId="Web-{2B26A8CD-0674-4383-8179-D106B67EDC72}" dt="2024-01-28T21:16:52.686" v="943" actId="20577"/>
          <ac:spMkLst>
            <pc:docMk/>
            <pc:sldMk cId="2220292242" sldId="274"/>
            <ac:spMk id="4" creationId="{E699A265-40A8-9B5A-1A88-1A5EA9F37108}"/>
          </ac:spMkLst>
        </pc:spChg>
        <pc:spChg chg="add del">
          <ac:chgData name="Hoisington, Kara" userId="S::kara.hoisington2@fairfaxcounty.gov::86cb69a6-053c-4024-84b4-88a00e4b8b19" providerId="AD" clId="Web-{2B26A8CD-0674-4383-8179-D106B67EDC72}" dt="2024-01-28T21:15:11.856" v="923"/>
          <ac:spMkLst>
            <pc:docMk/>
            <pc:sldMk cId="2220292242" sldId="274"/>
            <ac:spMk id="5" creationId="{7055B364-021D-972E-CEF4-2ADF7E96EB9C}"/>
          </ac:spMkLst>
        </pc:spChg>
        <pc:spChg chg="add mod">
          <ac:chgData name="Hoisington, Kara" userId="S::kara.hoisington2@fairfaxcounty.gov::86cb69a6-053c-4024-84b4-88a00e4b8b19" providerId="AD" clId="Web-{2B26A8CD-0674-4383-8179-D106B67EDC72}" dt="2024-01-28T21:16:10.967" v="937" actId="20577"/>
          <ac:spMkLst>
            <pc:docMk/>
            <pc:sldMk cId="2220292242" sldId="274"/>
            <ac:spMk id="6" creationId="{B7D30EB5-DE20-92F9-C6FD-17ABA2EB9038}"/>
          </ac:spMkLst>
        </pc:spChg>
        <pc:picChg chg="add mod">
          <ac:chgData name="Hoisington, Kara" userId="S::kara.hoisington2@fairfaxcounty.gov::86cb69a6-053c-4024-84b4-88a00e4b8b19" providerId="AD" clId="Web-{2B26A8CD-0674-4383-8179-D106B67EDC72}" dt="2024-01-28T21:16:45.389" v="942" actId="14100"/>
          <ac:picMkLst>
            <pc:docMk/>
            <pc:sldMk cId="2220292242" sldId="274"/>
            <ac:picMk id="7" creationId="{0B9FA315-C3F0-620D-C9A5-9EF7F3044399}"/>
          </ac:picMkLst>
        </pc:picChg>
        <pc:picChg chg="add mod ord">
          <ac:chgData name="Hoisington, Kara" userId="S::kara.hoisington2@fairfaxcounty.gov::86cb69a6-053c-4024-84b4-88a00e4b8b19" providerId="AD" clId="Web-{2B26A8CD-0674-4383-8179-D106B67EDC72}" dt="2024-01-28T21:18:07.720" v="949"/>
          <ac:picMkLst>
            <pc:docMk/>
            <pc:sldMk cId="2220292242" sldId="274"/>
            <ac:picMk id="8" creationId="{FAA3B513-4B4A-C458-40ED-59A608FE6B00}"/>
          </ac:picMkLst>
        </pc:picChg>
      </pc:sldChg>
      <pc:sldChg chg="modSp mod modClrScheme chgLayout">
        <pc:chgData name="Hoisington, Kara" userId="S::kara.hoisington2@fairfaxcounty.gov::86cb69a6-053c-4024-84b4-88a00e4b8b19" providerId="AD" clId="Web-{2B26A8CD-0674-4383-8179-D106B67EDC72}" dt="2024-01-28T21:28:12.438" v="1087"/>
        <pc:sldMkLst>
          <pc:docMk/>
          <pc:sldMk cId="3256324078" sldId="275"/>
        </pc:sldMkLst>
        <pc:spChg chg="mod ord">
          <ac:chgData name="Hoisington, Kara" userId="S::kara.hoisington2@fairfaxcounty.gov::86cb69a6-053c-4024-84b4-88a00e4b8b19" providerId="AD" clId="Web-{2B26A8CD-0674-4383-8179-D106B67EDC72}" dt="2024-01-28T21:28:12.438" v="1087"/>
          <ac:spMkLst>
            <pc:docMk/>
            <pc:sldMk cId="3256324078" sldId="275"/>
            <ac:spMk id="2" creationId="{661DC1E7-C19D-2977-400F-68674505D7F5}"/>
          </ac:spMkLst>
        </pc:spChg>
      </pc:sldChg>
      <pc:sldChg chg="modSp mod ord modClrScheme chgLayout">
        <pc:chgData name="Hoisington, Kara" userId="S::kara.hoisington2@fairfaxcounty.gov::86cb69a6-053c-4024-84b4-88a00e4b8b19" providerId="AD" clId="Web-{2B26A8CD-0674-4383-8179-D106B67EDC72}" dt="2024-01-28T21:28:12.438" v="1087"/>
        <pc:sldMkLst>
          <pc:docMk/>
          <pc:sldMk cId="1089315137" sldId="276"/>
        </pc:sldMkLst>
        <pc:spChg chg="mod ord">
          <ac:chgData name="Hoisington, Kara" userId="S::kara.hoisington2@fairfaxcounty.gov::86cb69a6-053c-4024-84b4-88a00e4b8b19" providerId="AD" clId="Web-{2B26A8CD-0674-4383-8179-D106B67EDC72}" dt="2024-01-28T21:28:12.438" v="1087"/>
          <ac:spMkLst>
            <pc:docMk/>
            <pc:sldMk cId="1089315137" sldId="276"/>
            <ac:spMk id="2" creationId="{E18A045B-B971-6A87-491F-C8FC0F1246AA}"/>
          </ac:spMkLst>
        </pc:spChg>
        <pc:spChg chg="mod ord">
          <ac:chgData name="Hoisington, Kara" userId="S::kara.hoisington2@fairfaxcounty.gov::86cb69a6-053c-4024-84b4-88a00e4b8b19" providerId="AD" clId="Web-{2B26A8CD-0674-4383-8179-D106B67EDC72}" dt="2024-01-28T21:28:12.438" v="1087"/>
          <ac:spMkLst>
            <pc:docMk/>
            <pc:sldMk cId="1089315137" sldId="276"/>
            <ac:spMk id="6" creationId="{1AB9E28D-6CF8-1C1E-B8C6-2EF48C3E1B1A}"/>
          </ac:spMkLst>
        </pc:spChg>
        <pc:picChg chg="mod">
          <ac:chgData name="Hoisington, Kara" userId="S::kara.hoisington2@fairfaxcounty.gov::86cb69a6-053c-4024-84b4-88a00e4b8b19" providerId="AD" clId="Web-{2B26A8CD-0674-4383-8179-D106B67EDC72}" dt="2024-01-28T21:18:22.736" v="950" actId="1076"/>
          <ac:picMkLst>
            <pc:docMk/>
            <pc:sldMk cId="1089315137" sldId="276"/>
            <ac:picMk id="4" creationId="{14295F4F-FAEA-C242-EA79-46D5CB7D9235}"/>
          </ac:picMkLst>
        </pc:picChg>
      </pc:sldChg>
      <pc:sldChg chg="addSp delSp modSp new mod setBg modClrScheme chgLayout modNotes">
        <pc:chgData name="Hoisington, Kara" userId="S::kara.hoisington2@fairfaxcounty.gov::86cb69a6-053c-4024-84b4-88a00e4b8b19" providerId="AD" clId="Web-{2B26A8CD-0674-4383-8179-D106B67EDC72}" dt="2024-01-28T21:28:12.438" v="1087"/>
        <pc:sldMkLst>
          <pc:docMk/>
          <pc:sldMk cId="4184429886" sldId="277"/>
        </pc:sldMkLst>
        <pc:spChg chg="mod ord">
          <ac:chgData name="Hoisington, Kara" userId="S::kara.hoisington2@fairfaxcounty.gov::86cb69a6-053c-4024-84b4-88a00e4b8b19" providerId="AD" clId="Web-{2B26A8CD-0674-4383-8179-D106B67EDC72}" dt="2024-01-28T21:28:12.438" v="1087"/>
          <ac:spMkLst>
            <pc:docMk/>
            <pc:sldMk cId="4184429886" sldId="277"/>
            <ac:spMk id="2" creationId="{0D38C1D6-F466-93CA-A568-2C580EF3B47A}"/>
          </ac:spMkLst>
        </pc:spChg>
        <pc:spChg chg="mod ord">
          <ac:chgData name="Hoisington, Kara" userId="S::kara.hoisington2@fairfaxcounty.gov::86cb69a6-053c-4024-84b4-88a00e4b8b19" providerId="AD" clId="Web-{2B26A8CD-0674-4383-8179-D106B67EDC72}" dt="2024-01-28T21:28:12.438" v="1087"/>
          <ac:spMkLst>
            <pc:docMk/>
            <pc:sldMk cId="4184429886" sldId="277"/>
            <ac:spMk id="3" creationId="{33E5C904-F486-6FB1-1648-595581E85C5D}"/>
          </ac:spMkLst>
        </pc:spChg>
        <pc:spChg chg="add del">
          <ac:chgData name="Hoisington, Kara" userId="S::kara.hoisington2@fairfaxcounty.gov::86cb69a6-053c-4024-84b4-88a00e4b8b19" providerId="AD" clId="Web-{2B26A8CD-0674-4383-8179-D106B67EDC72}" dt="2024-01-28T20:43:58.027" v="373"/>
          <ac:spMkLst>
            <pc:docMk/>
            <pc:sldMk cId="4184429886" sldId="277"/>
            <ac:spMk id="9" creationId="{04812C46-200A-4DEB-A05E-3ED6C68C2387}"/>
          </ac:spMkLst>
        </pc:spChg>
        <pc:spChg chg="add del">
          <ac:chgData name="Hoisington, Kara" userId="S::kara.hoisington2@fairfaxcounty.gov::86cb69a6-053c-4024-84b4-88a00e4b8b19" providerId="AD" clId="Web-{2B26A8CD-0674-4383-8179-D106B67EDC72}" dt="2024-01-28T20:43:58.027" v="373"/>
          <ac:spMkLst>
            <pc:docMk/>
            <pc:sldMk cId="4184429886" sldId="277"/>
            <ac:spMk id="11" creationId="{D1EA859B-E555-4109-94F3-6700E046E008}"/>
          </ac:spMkLst>
        </pc:spChg>
        <pc:picChg chg="add del mod ord">
          <ac:chgData name="Hoisington, Kara" userId="S::kara.hoisington2@fairfaxcounty.gov::86cb69a6-053c-4024-84b4-88a00e4b8b19" providerId="AD" clId="Web-{2B26A8CD-0674-4383-8179-D106B67EDC72}" dt="2024-01-28T20:43:52.652" v="371"/>
          <ac:picMkLst>
            <pc:docMk/>
            <pc:sldMk cId="4184429886" sldId="277"/>
            <ac:picMk id="4" creationId="{226905B5-8CFF-E062-5F78-E070B37CDA30}"/>
          </ac:picMkLst>
        </pc:picChg>
        <pc:picChg chg="add mod">
          <ac:chgData name="Hoisington, Kara" userId="S::kara.hoisington2@fairfaxcounty.gov::86cb69a6-053c-4024-84b4-88a00e4b8b19" providerId="AD" clId="Web-{2B26A8CD-0674-4383-8179-D106B67EDC72}" dt="2024-01-28T20:43:58.027" v="373"/>
          <ac:picMkLst>
            <pc:docMk/>
            <pc:sldMk cId="4184429886" sldId="277"/>
            <ac:picMk id="6" creationId="{8BE97C4E-F0F2-7190-A5BD-6C3F76BB69E4}"/>
          </ac:picMkLst>
        </pc:picChg>
      </pc:sldChg>
      <pc:sldChg chg="addSp delSp modSp new del mod setBg modClrScheme delDesignElem chgLayout modNotes">
        <pc:chgData name="Hoisington, Kara" userId="S::kara.hoisington2@fairfaxcounty.gov::86cb69a6-053c-4024-84b4-88a00e4b8b19" providerId="AD" clId="Web-{2B26A8CD-0674-4383-8179-D106B67EDC72}" dt="2024-01-28T21:30:49.301" v="1121"/>
        <pc:sldMkLst>
          <pc:docMk/>
          <pc:sldMk cId="3447134934" sldId="278"/>
        </pc:sldMkLst>
        <pc:spChg chg="mod ord">
          <ac:chgData name="Hoisington, Kara" userId="S::kara.hoisington2@fairfaxcounty.gov::86cb69a6-053c-4024-84b4-88a00e4b8b19" providerId="AD" clId="Web-{2B26A8CD-0674-4383-8179-D106B67EDC72}" dt="2024-01-28T21:29:08.080" v="1104"/>
          <ac:spMkLst>
            <pc:docMk/>
            <pc:sldMk cId="3447134934" sldId="278"/>
            <ac:spMk id="2" creationId="{BA68B24A-B68E-9836-E7EA-0858ADA5D267}"/>
          </ac:spMkLst>
        </pc:spChg>
        <pc:spChg chg="del mod">
          <ac:chgData name="Hoisington, Kara" userId="S::kara.hoisington2@fairfaxcounty.gov::86cb69a6-053c-4024-84b4-88a00e4b8b19" providerId="AD" clId="Web-{2B26A8CD-0674-4383-8179-D106B67EDC72}" dt="2024-01-28T21:27:26.765" v="1083"/>
          <ac:spMkLst>
            <pc:docMk/>
            <pc:sldMk cId="3447134934" sldId="278"/>
            <ac:spMk id="3" creationId="{D86C009A-466B-7EDB-116D-FDB0FA3C95BF}"/>
          </ac:spMkLst>
        </pc:spChg>
        <pc:spChg chg="add del">
          <ac:chgData name="Hoisington, Kara" userId="S::kara.hoisington2@fairfaxcounty.gov::86cb69a6-053c-4024-84b4-88a00e4b8b19" providerId="AD" clId="Web-{2B26A8CD-0674-4383-8179-D106B67EDC72}" dt="2024-01-28T21:28:19.954" v="1088"/>
          <ac:spMkLst>
            <pc:docMk/>
            <pc:sldMk cId="3447134934" sldId="278"/>
            <ac:spMk id="9" creationId="{BACC6370-2D7E-4714-9D71-7542949D7D5D}"/>
          </ac:spMkLst>
        </pc:spChg>
        <pc:spChg chg="add del">
          <ac:chgData name="Hoisington, Kara" userId="S::kara.hoisington2@fairfaxcounty.gov::86cb69a6-053c-4024-84b4-88a00e4b8b19" providerId="AD" clId="Web-{2B26A8CD-0674-4383-8179-D106B67EDC72}" dt="2024-01-28T21:28:19.954" v="1088"/>
          <ac:spMkLst>
            <pc:docMk/>
            <pc:sldMk cId="3447134934" sldId="278"/>
            <ac:spMk id="11" creationId="{F68B3F68-107C-434F-AA38-110D5EA91B85}"/>
          </ac:spMkLst>
        </pc:spChg>
        <pc:spChg chg="add del">
          <ac:chgData name="Hoisington, Kara" userId="S::kara.hoisington2@fairfaxcounty.gov::86cb69a6-053c-4024-84b4-88a00e4b8b19" providerId="AD" clId="Web-{2B26A8CD-0674-4383-8179-D106B67EDC72}" dt="2024-01-28T21:28:19.954" v="1088"/>
          <ac:spMkLst>
            <pc:docMk/>
            <pc:sldMk cId="3447134934" sldId="278"/>
            <ac:spMk id="13" creationId="{AAD0DBB9-1A4B-4391-81D4-CB19F9AB918A}"/>
          </ac:spMkLst>
        </pc:spChg>
        <pc:spChg chg="add del">
          <ac:chgData name="Hoisington, Kara" userId="S::kara.hoisington2@fairfaxcounty.gov::86cb69a6-053c-4024-84b4-88a00e4b8b19" providerId="AD" clId="Web-{2B26A8CD-0674-4383-8179-D106B67EDC72}" dt="2024-01-28T21:28:19.954" v="1088"/>
          <ac:spMkLst>
            <pc:docMk/>
            <pc:sldMk cId="3447134934" sldId="278"/>
            <ac:spMk id="15" creationId="{063BBA22-50EA-4C4D-BE05-F1CE4E63AA56}"/>
          </ac:spMkLst>
        </pc:spChg>
        <pc:spChg chg="add del">
          <ac:chgData name="Hoisington, Kara" userId="S::kara.hoisington2@fairfaxcounty.gov::86cb69a6-053c-4024-84b4-88a00e4b8b19" providerId="AD" clId="Web-{2B26A8CD-0674-4383-8179-D106B67EDC72}" dt="2024-01-28T21:29:08.080" v="1104"/>
          <ac:spMkLst>
            <pc:docMk/>
            <pc:sldMk cId="3447134934" sldId="278"/>
            <ac:spMk id="20" creationId="{6C4028FD-8BAA-4A19-BFDE-594D991B7552}"/>
          </ac:spMkLst>
        </pc:spChg>
        <pc:spChg chg="add">
          <ac:chgData name="Hoisington, Kara" userId="S::kara.hoisington2@fairfaxcounty.gov::86cb69a6-053c-4024-84b4-88a00e4b8b19" providerId="AD" clId="Web-{2B26A8CD-0674-4383-8179-D106B67EDC72}" dt="2024-01-28T21:29:08.080" v="1104"/>
          <ac:spMkLst>
            <pc:docMk/>
            <pc:sldMk cId="3447134934" sldId="278"/>
            <ac:spMk id="25" creationId="{AE2B703B-46F9-481A-A605-82E2A828C4FA}"/>
          </ac:spMkLst>
        </pc:spChg>
        <pc:spChg chg="add">
          <ac:chgData name="Hoisington, Kara" userId="S::kara.hoisington2@fairfaxcounty.gov::86cb69a6-053c-4024-84b4-88a00e4b8b19" providerId="AD" clId="Web-{2B26A8CD-0674-4383-8179-D106B67EDC72}" dt="2024-01-28T21:29:08.080" v="1104"/>
          <ac:spMkLst>
            <pc:docMk/>
            <pc:sldMk cId="3447134934" sldId="278"/>
            <ac:spMk id="27" creationId="{F13BE4D7-0C3D-4906-B230-A1C5B4665CCF}"/>
          </ac:spMkLst>
        </pc:spChg>
        <pc:graphicFrameChg chg="add mod ord modGraphic">
          <ac:chgData name="Hoisington, Kara" userId="S::kara.hoisington2@fairfaxcounty.gov::86cb69a6-053c-4024-84b4-88a00e4b8b19" providerId="AD" clId="Web-{2B26A8CD-0674-4383-8179-D106B67EDC72}" dt="2024-01-28T21:30:44.176" v="1120" actId="20577"/>
          <ac:graphicFrameMkLst>
            <pc:docMk/>
            <pc:sldMk cId="3447134934" sldId="278"/>
            <ac:graphicFrameMk id="5" creationId="{D02EBD66-3733-0C19-19FD-34F8A2A5B6BF}"/>
          </ac:graphicFrameMkLst>
        </pc:graphicFrameChg>
      </pc:sldChg>
      <pc:sldChg chg="addSp delSp modSp new mod modClrScheme chgLayout modNotes">
        <pc:chgData name="Hoisington, Kara" userId="S::kara.hoisington2@fairfaxcounty.gov::86cb69a6-053c-4024-84b4-88a00e4b8b19" providerId="AD" clId="Web-{2B26A8CD-0674-4383-8179-D106B67EDC72}" dt="2024-01-28T21:28:12.438" v="1087"/>
        <pc:sldMkLst>
          <pc:docMk/>
          <pc:sldMk cId="278012461" sldId="279"/>
        </pc:sldMkLst>
        <pc:spChg chg="mod ord">
          <ac:chgData name="Hoisington, Kara" userId="S::kara.hoisington2@fairfaxcounty.gov::86cb69a6-053c-4024-84b4-88a00e4b8b19" providerId="AD" clId="Web-{2B26A8CD-0674-4383-8179-D106B67EDC72}" dt="2024-01-28T21:28:12.438" v="1087"/>
          <ac:spMkLst>
            <pc:docMk/>
            <pc:sldMk cId="278012461" sldId="279"/>
            <ac:spMk id="2" creationId="{9DDD604C-E5AE-D2E7-2894-9A21B8E87D24}"/>
          </ac:spMkLst>
        </pc:spChg>
        <pc:spChg chg="mod ord">
          <ac:chgData name="Hoisington, Kara" userId="S::kara.hoisington2@fairfaxcounty.gov::86cb69a6-053c-4024-84b4-88a00e4b8b19" providerId="AD" clId="Web-{2B26A8CD-0674-4383-8179-D106B67EDC72}" dt="2024-01-28T21:28:12.438" v="1087"/>
          <ac:spMkLst>
            <pc:docMk/>
            <pc:sldMk cId="278012461" sldId="279"/>
            <ac:spMk id="3" creationId="{23BDE958-F829-92D9-2965-313FC317FA3B}"/>
          </ac:spMkLst>
        </pc:spChg>
        <pc:picChg chg="add mod">
          <ac:chgData name="Hoisington, Kara" userId="S::kara.hoisington2@fairfaxcounty.gov::86cb69a6-053c-4024-84b4-88a00e4b8b19" providerId="AD" clId="Web-{2B26A8CD-0674-4383-8179-D106B67EDC72}" dt="2024-01-28T21:01:31.772" v="697" actId="1076"/>
          <ac:picMkLst>
            <pc:docMk/>
            <pc:sldMk cId="278012461" sldId="279"/>
            <ac:picMk id="4" creationId="{3FBBE2BA-E886-AD2E-6754-7969CA544C98}"/>
          </ac:picMkLst>
        </pc:picChg>
        <pc:picChg chg="add mod">
          <ac:chgData name="Hoisington, Kara" userId="S::kara.hoisington2@fairfaxcounty.gov::86cb69a6-053c-4024-84b4-88a00e4b8b19" providerId="AD" clId="Web-{2B26A8CD-0674-4383-8179-D106B67EDC72}" dt="2024-01-28T21:01:25.616" v="695" actId="1076"/>
          <ac:picMkLst>
            <pc:docMk/>
            <pc:sldMk cId="278012461" sldId="279"/>
            <ac:picMk id="5" creationId="{D94B4D90-B1FF-8D6F-F7E2-084677FF8B2E}"/>
          </ac:picMkLst>
        </pc:picChg>
        <pc:picChg chg="add del mod">
          <ac:chgData name="Hoisington, Kara" userId="S::kara.hoisington2@fairfaxcounty.gov::86cb69a6-053c-4024-84b4-88a00e4b8b19" providerId="AD" clId="Web-{2B26A8CD-0674-4383-8179-D106B67EDC72}" dt="2024-01-28T21:00:55.568" v="690"/>
          <ac:picMkLst>
            <pc:docMk/>
            <pc:sldMk cId="278012461" sldId="279"/>
            <ac:picMk id="6" creationId="{A5074F8D-B4D9-FD90-53F2-B562CF16679F}"/>
          </ac:picMkLst>
        </pc:picChg>
      </pc:sldChg>
      <pc:sldChg chg="addSp delSp modSp new mod setBg modNotes">
        <pc:chgData name="Hoisington, Kara" userId="S::kara.hoisington2@fairfaxcounty.gov::86cb69a6-053c-4024-84b4-88a00e4b8b19" providerId="AD" clId="Web-{2B26A8CD-0674-4383-8179-D106B67EDC72}" dt="2024-01-28T21:40:30.885" v="1361" actId="20577"/>
        <pc:sldMkLst>
          <pc:docMk/>
          <pc:sldMk cId="2686048414" sldId="280"/>
        </pc:sldMkLst>
        <pc:spChg chg="mod">
          <ac:chgData name="Hoisington, Kara" userId="S::kara.hoisington2@fairfaxcounty.gov::86cb69a6-053c-4024-84b4-88a00e4b8b19" providerId="AD" clId="Web-{2B26A8CD-0674-4383-8179-D106B67EDC72}" dt="2024-01-28T21:39:30.508" v="1345"/>
          <ac:spMkLst>
            <pc:docMk/>
            <pc:sldMk cId="2686048414" sldId="280"/>
            <ac:spMk id="2" creationId="{2EF6731C-7042-8E40-8153-0BFD95CD7A82}"/>
          </ac:spMkLst>
        </pc:spChg>
        <pc:spChg chg="del mod">
          <ac:chgData name="Hoisington, Kara" userId="S::kara.hoisington2@fairfaxcounty.gov::86cb69a6-053c-4024-84b4-88a00e4b8b19" providerId="AD" clId="Web-{2B26A8CD-0674-4383-8179-D106B67EDC72}" dt="2024-01-28T21:39:30.508" v="1345"/>
          <ac:spMkLst>
            <pc:docMk/>
            <pc:sldMk cId="2686048414" sldId="280"/>
            <ac:spMk id="3" creationId="{3B3AF279-AA05-2696-398A-E44C32786848}"/>
          </ac:spMkLst>
        </pc:spChg>
        <pc:spChg chg="add">
          <ac:chgData name="Hoisington, Kara" userId="S::kara.hoisington2@fairfaxcounty.gov::86cb69a6-053c-4024-84b4-88a00e4b8b19" providerId="AD" clId="Web-{2B26A8CD-0674-4383-8179-D106B67EDC72}" dt="2024-01-28T21:39:30.508" v="1345"/>
          <ac:spMkLst>
            <pc:docMk/>
            <pc:sldMk cId="2686048414" sldId="280"/>
            <ac:spMk id="9" creationId="{35DB3719-6FDC-4E5D-891D-FF40B7300F64}"/>
          </ac:spMkLst>
        </pc:spChg>
        <pc:spChg chg="add">
          <ac:chgData name="Hoisington, Kara" userId="S::kara.hoisington2@fairfaxcounty.gov::86cb69a6-053c-4024-84b4-88a00e4b8b19" providerId="AD" clId="Web-{2B26A8CD-0674-4383-8179-D106B67EDC72}" dt="2024-01-28T21:39:30.508" v="1345"/>
          <ac:spMkLst>
            <pc:docMk/>
            <pc:sldMk cId="2686048414" sldId="280"/>
            <ac:spMk id="11" creationId="{E0CBAC23-2E3F-4A90-BA59-F8299F6A5439}"/>
          </ac:spMkLst>
        </pc:spChg>
        <pc:graphicFrameChg chg="add modGraphic">
          <ac:chgData name="Hoisington, Kara" userId="S::kara.hoisington2@fairfaxcounty.gov::86cb69a6-053c-4024-84b4-88a00e4b8b19" providerId="AD" clId="Web-{2B26A8CD-0674-4383-8179-D106B67EDC72}" dt="2024-01-28T21:40:30.885" v="1361" actId="20577"/>
          <ac:graphicFrameMkLst>
            <pc:docMk/>
            <pc:sldMk cId="2686048414" sldId="280"/>
            <ac:graphicFrameMk id="5" creationId="{05712D30-F84B-6FCB-ACDB-0B5D7EA13138}"/>
          </ac:graphicFrameMkLst>
        </pc:graphicFrameChg>
      </pc:sldChg>
      <pc:sldMasterChg chg="del delSldLayout">
        <pc:chgData name="Hoisington, Kara" userId="S::kara.hoisington2@fairfaxcounty.gov::86cb69a6-053c-4024-84b4-88a00e4b8b19" providerId="AD" clId="Web-{2B26A8CD-0674-4383-8179-D106B67EDC72}" dt="2024-01-28T19:34:23.328" v="0"/>
        <pc:sldMasterMkLst>
          <pc:docMk/>
          <pc:sldMasterMk cId="228975886" sldId="2147483672"/>
        </pc:sldMasterMkLst>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4191778137" sldId="2147483673"/>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3169571332" sldId="2147483674"/>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4160376112" sldId="2147483675"/>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572186541" sldId="2147483676"/>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217282158" sldId="2147483677"/>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1913019482" sldId="2147483678"/>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3490333786" sldId="2147483679"/>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2020885975" sldId="2147483680"/>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1136680302" sldId="2147483681"/>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451542451" sldId="2147483682"/>
          </pc:sldLayoutMkLst>
        </pc:sldLayoutChg>
        <pc:sldLayoutChg chg="del">
          <pc:chgData name="Hoisington, Kara" userId="S::kara.hoisington2@fairfaxcounty.gov::86cb69a6-053c-4024-84b4-88a00e4b8b19" providerId="AD" clId="Web-{2B26A8CD-0674-4383-8179-D106B67EDC72}" dt="2024-01-28T19:34:23.328" v="0"/>
          <pc:sldLayoutMkLst>
            <pc:docMk/>
            <pc:sldMasterMk cId="228975886" sldId="2147483672"/>
            <pc:sldLayoutMk cId="3098741033" sldId="2147483683"/>
          </pc:sldLayoutMkLst>
        </pc:sldLayoutChg>
      </pc:sldMasterChg>
      <pc:sldMasterChg chg="add del addSldLayout delSldLayout modSldLayout">
        <pc:chgData name="Hoisington, Kara" userId="S::kara.hoisington2@fairfaxcounty.gov::86cb69a6-053c-4024-84b4-88a00e4b8b19" providerId="AD" clId="Web-{2B26A8CD-0674-4383-8179-D106B67EDC72}" dt="2024-01-28T21:28:12.438" v="1087"/>
        <pc:sldMasterMkLst>
          <pc:docMk/>
          <pc:sldMasterMk cId="116461574" sldId="2147483684"/>
        </pc:sldMasterMkLst>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3199624412" sldId="2147483685"/>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464423436" sldId="2147483686"/>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214260615" sldId="2147483687"/>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2733886963" sldId="2147483688"/>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1090949233" sldId="2147483689"/>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1745692947" sldId="2147483690"/>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1973602354" sldId="2147483691"/>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924842894" sldId="2147483692"/>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523104529" sldId="2147483693"/>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3839964642" sldId="2147483694"/>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116461574" sldId="2147483684"/>
            <pc:sldLayoutMk cId="1148114749" sldId="2147483695"/>
          </pc:sldLayoutMkLst>
        </pc:sldLayoutChg>
      </pc:sldMasterChg>
      <pc:sldMasterChg chg="add del addSldLayout delSldLayout modSldLayout">
        <pc:chgData name="Hoisington, Kara" userId="S::kara.hoisington2@fairfaxcounty.gov::86cb69a6-053c-4024-84b4-88a00e4b8b19" providerId="AD" clId="Web-{2B26A8CD-0674-4383-8179-D106B67EDC72}" dt="2024-01-28T21:28:12.438" v="1087"/>
        <pc:sldMasterMkLst>
          <pc:docMk/>
          <pc:sldMasterMk cId="357143026" sldId="2147483696"/>
        </pc:sldMasterMkLst>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722681275" sldId="2147483697"/>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1459924438" sldId="2147483698"/>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3662554916" sldId="2147483699"/>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918704784" sldId="2147483700"/>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3626360775" sldId="2147483701"/>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689504581" sldId="2147483702"/>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273014540" sldId="2147483703"/>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143661416" sldId="2147483704"/>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2977111484" sldId="2147483705"/>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1255583626" sldId="2147483706"/>
          </pc:sldLayoutMkLst>
        </pc:sldLayoutChg>
        <pc:sldLayoutChg chg="add del mod replId">
          <pc:chgData name="Hoisington, Kara" userId="S::kara.hoisington2@fairfaxcounty.gov::86cb69a6-053c-4024-84b4-88a00e4b8b19" providerId="AD" clId="Web-{2B26A8CD-0674-4383-8179-D106B67EDC72}" dt="2024-01-28T21:28:12.438" v="1087"/>
          <pc:sldLayoutMkLst>
            <pc:docMk/>
            <pc:sldMasterMk cId="357143026" sldId="2147483696"/>
            <pc:sldLayoutMk cId="620047217" sldId="2147483707"/>
          </pc:sldLayoutMkLst>
        </pc:sldLayoutChg>
      </pc:sldMasterChg>
    </pc:docChg>
  </pc:docChgLst>
  <pc:docChgLst>
    <pc:chgData name="Hoisington, Kara" userId="S::kara.hoisington2@fairfaxcounty.gov::86cb69a6-053c-4024-84b4-88a00e4b8b19" providerId="AD" clId="Web-{56B8BD1D-A302-4452-ACF0-7E0CF947C341}"/>
    <pc:docChg chg="addSld modSld">
      <pc:chgData name="Hoisington, Kara" userId="S::kara.hoisington2@fairfaxcounty.gov::86cb69a6-053c-4024-84b4-88a00e4b8b19" providerId="AD" clId="Web-{56B8BD1D-A302-4452-ACF0-7E0CF947C341}" dt="2022-12-29T14:17:59.865" v="592" actId="20577"/>
      <pc:docMkLst>
        <pc:docMk/>
      </pc:docMkLst>
      <pc:sldChg chg="modSp modNotes">
        <pc:chgData name="Hoisington, Kara" userId="S::kara.hoisington2@fairfaxcounty.gov::86cb69a6-053c-4024-84b4-88a00e4b8b19" providerId="AD" clId="Web-{56B8BD1D-A302-4452-ACF0-7E0CF947C341}" dt="2022-12-29T13:49:30.675" v="17" actId="20577"/>
        <pc:sldMkLst>
          <pc:docMk/>
          <pc:sldMk cId="3489699210" sldId="257"/>
        </pc:sldMkLst>
        <pc:spChg chg="mod">
          <ac:chgData name="Hoisington, Kara" userId="S::kara.hoisington2@fairfaxcounty.gov::86cb69a6-053c-4024-84b4-88a00e4b8b19" providerId="AD" clId="Web-{56B8BD1D-A302-4452-ACF0-7E0CF947C341}" dt="2022-12-29T13:49:30.675" v="17" actId="20577"/>
          <ac:spMkLst>
            <pc:docMk/>
            <pc:sldMk cId="3489699210" sldId="257"/>
            <ac:spMk id="3" creationId="{B39A1CB1-A5C1-DEA7-5BA0-C017CA4EBB95}"/>
          </ac:spMkLst>
        </pc:spChg>
      </pc:sldChg>
      <pc:sldChg chg="modSp">
        <pc:chgData name="Hoisington, Kara" userId="S::kara.hoisington2@fairfaxcounty.gov::86cb69a6-053c-4024-84b4-88a00e4b8b19" providerId="AD" clId="Web-{56B8BD1D-A302-4452-ACF0-7E0CF947C341}" dt="2022-12-29T14:17:43.693" v="587" actId="20577"/>
        <pc:sldMkLst>
          <pc:docMk/>
          <pc:sldMk cId="984410446" sldId="261"/>
        </pc:sldMkLst>
        <pc:spChg chg="mod">
          <ac:chgData name="Hoisington, Kara" userId="S::kara.hoisington2@fairfaxcounty.gov::86cb69a6-053c-4024-84b4-88a00e4b8b19" providerId="AD" clId="Web-{56B8BD1D-A302-4452-ACF0-7E0CF947C341}" dt="2022-12-29T14:17:43.693" v="587" actId="20577"/>
          <ac:spMkLst>
            <pc:docMk/>
            <pc:sldMk cId="984410446" sldId="261"/>
            <ac:spMk id="2" creationId="{0657D9D3-FBAD-8686-220D-2F119F6B9EE3}"/>
          </ac:spMkLst>
        </pc:spChg>
        <pc:spChg chg="mod">
          <ac:chgData name="Hoisington, Kara" userId="S::kara.hoisington2@fairfaxcounty.gov::86cb69a6-053c-4024-84b4-88a00e4b8b19" providerId="AD" clId="Web-{56B8BD1D-A302-4452-ACF0-7E0CF947C341}" dt="2022-12-29T14:11:33.083" v="457" actId="20577"/>
          <ac:spMkLst>
            <pc:docMk/>
            <pc:sldMk cId="984410446" sldId="261"/>
            <ac:spMk id="3" creationId="{4B659CCE-C5F3-1318-25A9-11722C5FEA8D}"/>
          </ac:spMkLst>
        </pc:spChg>
      </pc:sldChg>
      <pc:sldChg chg="modSp">
        <pc:chgData name="Hoisington, Kara" userId="S::kara.hoisington2@fairfaxcounty.gov::86cb69a6-053c-4024-84b4-88a00e4b8b19" providerId="AD" clId="Web-{56B8BD1D-A302-4452-ACF0-7E0CF947C341}" dt="2022-12-29T14:17:59.865" v="592" actId="20577"/>
        <pc:sldMkLst>
          <pc:docMk/>
          <pc:sldMk cId="2072899687" sldId="262"/>
        </pc:sldMkLst>
        <pc:spChg chg="mod">
          <ac:chgData name="Hoisington, Kara" userId="S::kara.hoisington2@fairfaxcounty.gov::86cb69a6-053c-4024-84b4-88a00e4b8b19" providerId="AD" clId="Web-{56B8BD1D-A302-4452-ACF0-7E0CF947C341}" dt="2022-12-29T14:17:59.865" v="592" actId="20577"/>
          <ac:spMkLst>
            <pc:docMk/>
            <pc:sldMk cId="2072899687" sldId="262"/>
            <ac:spMk id="3" creationId="{04744C4D-4B68-F1DB-37AD-1FB349B2736B}"/>
          </ac:spMkLst>
        </pc:spChg>
      </pc:sldChg>
      <pc:sldChg chg="modSp new">
        <pc:chgData name="Hoisington, Kara" userId="S::kara.hoisington2@fairfaxcounty.gov::86cb69a6-053c-4024-84b4-88a00e4b8b19" providerId="AD" clId="Web-{56B8BD1D-A302-4452-ACF0-7E0CF947C341}" dt="2022-12-29T13:50:21.456" v="25" actId="20577"/>
        <pc:sldMkLst>
          <pc:docMk/>
          <pc:sldMk cId="3621935737" sldId="263"/>
        </pc:sldMkLst>
        <pc:spChg chg="mod">
          <ac:chgData name="Hoisington, Kara" userId="S::kara.hoisington2@fairfaxcounty.gov::86cb69a6-053c-4024-84b4-88a00e4b8b19" providerId="AD" clId="Web-{56B8BD1D-A302-4452-ACF0-7E0CF947C341}" dt="2022-12-29T13:50:21.456" v="25" actId="20577"/>
          <ac:spMkLst>
            <pc:docMk/>
            <pc:sldMk cId="3621935737" sldId="263"/>
            <ac:spMk id="2" creationId="{81B9CE0C-AB37-B98B-80AD-007248E793DC}"/>
          </ac:spMkLst>
        </pc:spChg>
      </pc:sldChg>
      <pc:sldChg chg="modSp new">
        <pc:chgData name="Hoisington, Kara" userId="S::kara.hoisington2@fairfaxcounty.gov::86cb69a6-053c-4024-84b4-88a00e4b8b19" providerId="AD" clId="Web-{56B8BD1D-A302-4452-ACF0-7E0CF947C341}" dt="2022-12-29T13:50:35.644" v="30" actId="20577"/>
        <pc:sldMkLst>
          <pc:docMk/>
          <pc:sldMk cId="488507948" sldId="264"/>
        </pc:sldMkLst>
        <pc:spChg chg="mod">
          <ac:chgData name="Hoisington, Kara" userId="S::kara.hoisington2@fairfaxcounty.gov::86cb69a6-053c-4024-84b4-88a00e4b8b19" providerId="AD" clId="Web-{56B8BD1D-A302-4452-ACF0-7E0CF947C341}" dt="2022-12-29T13:50:35.644" v="30" actId="20577"/>
          <ac:spMkLst>
            <pc:docMk/>
            <pc:sldMk cId="488507948" sldId="264"/>
            <ac:spMk id="2" creationId="{B4EC3052-D3AE-00FA-2D4D-D27053FC34DF}"/>
          </ac:spMkLst>
        </pc:spChg>
      </pc:sldChg>
      <pc:sldChg chg="modSp new">
        <pc:chgData name="Hoisington, Kara" userId="S::kara.hoisington2@fairfaxcounty.gov::86cb69a6-053c-4024-84b4-88a00e4b8b19" providerId="AD" clId="Web-{56B8BD1D-A302-4452-ACF0-7E0CF947C341}" dt="2022-12-29T13:50:53.190" v="42" actId="20577"/>
        <pc:sldMkLst>
          <pc:docMk/>
          <pc:sldMk cId="3103897713" sldId="265"/>
        </pc:sldMkLst>
        <pc:spChg chg="mod">
          <ac:chgData name="Hoisington, Kara" userId="S::kara.hoisington2@fairfaxcounty.gov::86cb69a6-053c-4024-84b4-88a00e4b8b19" providerId="AD" clId="Web-{56B8BD1D-A302-4452-ACF0-7E0CF947C341}" dt="2022-12-29T13:50:53.190" v="42" actId="20577"/>
          <ac:spMkLst>
            <pc:docMk/>
            <pc:sldMk cId="3103897713" sldId="265"/>
            <ac:spMk id="2" creationId="{C88D167C-49B7-E968-4005-EDBB64D95F4C}"/>
          </ac:spMkLst>
        </pc:spChg>
      </pc:sldChg>
      <pc:sldChg chg="modSp new">
        <pc:chgData name="Hoisington, Kara" userId="S::kara.hoisington2@fairfaxcounty.gov::86cb69a6-053c-4024-84b4-88a00e4b8b19" providerId="AD" clId="Web-{56B8BD1D-A302-4452-ACF0-7E0CF947C341}" dt="2022-12-29T13:51:06.440" v="46" actId="20577"/>
        <pc:sldMkLst>
          <pc:docMk/>
          <pc:sldMk cId="1502542369" sldId="266"/>
        </pc:sldMkLst>
        <pc:spChg chg="mod">
          <ac:chgData name="Hoisington, Kara" userId="S::kara.hoisington2@fairfaxcounty.gov::86cb69a6-053c-4024-84b4-88a00e4b8b19" providerId="AD" clId="Web-{56B8BD1D-A302-4452-ACF0-7E0CF947C341}" dt="2022-12-29T13:51:06.440" v="46" actId="20577"/>
          <ac:spMkLst>
            <pc:docMk/>
            <pc:sldMk cId="1502542369" sldId="266"/>
            <ac:spMk id="2" creationId="{F8F3557E-2D87-70D6-0059-A9C81CDCAD73}"/>
          </ac:spMkLst>
        </pc:spChg>
      </pc:sldChg>
      <pc:sldChg chg="modSp new">
        <pc:chgData name="Hoisington, Kara" userId="S::kara.hoisington2@fairfaxcounty.gov::86cb69a6-053c-4024-84b4-88a00e4b8b19" providerId="AD" clId="Web-{56B8BD1D-A302-4452-ACF0-7E0CF947C341}" dt="2022-12-29T13:51:25.112" v="52" actId="20577"/>
        <pc:sldMkLst>
          <pc:docMk/>
          <pc:sldMk cId="3849985758" sldId="267"/>
        </pc:sldMkLst>
        <pc:spChg chg="mod">
          <ac:chgData name="Hoisington, Kara" userId="S::kara.hoisington2@fairfaxcounty.gov::86cb69a6-053c-4024-84b4-88a00e4b8b19" providerId="AD" clId="Web-{56B8BD1D-A302-4452-ACF0-7E0CF947C341}" dt="2022-12-29T13:51:25.112" v="52" actId="20577"/>
          <ac:spMkLst>
            <pc:docMk/>
            <pc:sldMk cId="3849985758" sldId="267"/>
            <ac:spMk id="2" creationId="{B27146D6-C826-D1F2-29C7-205C6E5FC1BF}"/>
          </ac:spMkLst>
        </pc:spChg>
      </pc:sldChg>
      <pc:sldChg chg="modSp new">
        <pc:chgData name="Hoisington, Kara" userId="S::kara.hoisington2@fairfaxcounty.gov::86cb69a6-053c-4024-84b4-88a00e4b8b19" providerId="AD" clId="Web-{56B8BD1D-A302-4452-ACF0-7E0CF947C341}" dt="2022-12-29T14:10:58.020" v="428" actId="14100"/>
        <pc:sldMkLst>
          <pc:docMk/>
          <pc:sldMk cId="3151299910" sldId="268"/>
        </pc:sldMkLst>
        <pc:spChg chg="mod">
          <ac:chgData name="Hoisington, Kara" userId="S::kara.hoisington2@fairfaxcounty.gov::86cb69a6-053c-4024-84b4-88a00e4b8b19" providerId="AD" clId="Web-{56B8BD1D-A302-4452-ACF0-7E0CF947C341}" dt="2022-12-29T14:10:58.020" v="428" actId="14100"/>
          <ac:spMkLst>
            <pc:docMk/>
            <pc:sldMk cId="3151299910" sldId="268"/>
            <ac:spMk id="2" creationId="{1D8679DC-B6D6-ED4E-FA35-D30B63302380}"/>
          </ac:spMkLst>
        </pc:spChg>
        <pc:spChg chg="mod">
          <ac:chgData name="Hoisington, Kara" userId="S::kara.hoisington2@fairfaxcounty.gov::86cb69a6-053c-4024-84b4-88a00e4b8b19" providerId="AD" clId="Web-{56B8BD1D-A302-4452-ACF0-7E0CF947C341}" dt="2022-12-29T14:09:58.208" v="392" actId="20577"/>
          <ac:spMkLst>
            <pc:docMk/>
            <pc:sldMk cId="3151299910" sldId="268"/>
            <ac:spMk id="3" creationId="{BE5FD1F2-1121-5272-6CFD-7CEE2CCC365F}"/>
          </ac:spMkLst>
        </pc:spChg>
      </pc:sldChg>
      <pc:sldChg chg="modSp new">
        <pc:chgData name="Hoisington, Kara" userId="S::kara.hoisington2@fairfaxcounty.gov::86cb69a6-053c-4024-84b4-88a00e4b8b19" providerId="AD" clId="Web-{56B8BD1D-A302-4452-ACF0-7E0CF947C341}" dt="2022-12-29T14:16:06.380" v="584" actId="1076"/>
        <pc:sldMkLst>
          <pc:docMk/>
          <pc:sldMk cId="1906622195" sldId="269"/>
        </pc:sldMkLst>
        <pc:spChg chg="mod">
          <ac:chgData name="Hoisington, Kara" userId="S::kara.hoisington2@fairfaxcounty.gov::86cb69a6-053c-4024-84b4-88a00e4b8b19" providerId="AD" clId="Web-{56B8BD1D-A302-4452-ACF0-7E0CF947C341}" dt="2022-12-29T14:16:06.380" v="584" actId="1076"/>
          <ac:spMkLst>
            <pc:docMk/>
            <pc:sldMk cId="1906622195" sldId="269"/>
            <ac:spMk id="2" creationId="{FDD13206-926C-7E59-80CA-C51A91FCE4FA}"/>
          </ac:spMkLst>
        </pc:spChg>
        <pc:spChg chg="mod">
          <ac:chgData name="Hoisington, Kara" userId="S::kara.hoisington2@fairfaxcounty.gov::86cb69a6-053c-4024-84b4-88a00e4b8b19" providerId="AD" clId="Web-{56B8BD1D-A302-4452-ACF0-7E0CF947C341}" dt="2022-12-29T14:16:02.380" v="583" actId="1076"/>
          <ac:spMkLst>
            <pc:docMk/>
            <pc:sldMk cId="1906622195" sldId="269"/>
            <ac:spMk id="3" creationId="{5ED92CCE-A91B-F99F-7C87-272AC2CDF38A}"/>
          </ac:spMkLst>
        </pc:spChg>
      </pc:sldChg>
    </pc:docChg>
  </pc:docChgLst>
  <pc:docChgLst>
    <pc:chgData name="Hoisington, Kara" userId="S::kara.hoisington2@fairfaxcounty.gov::86cb69a6-053c-4024-84b4-88a00e4b8b19" providerId="AD" clId="Web-{6532CCF2-573A-4EB3-BFBD-C2CBD46402DB}"/>
    <pc:docChg chg="addSld delSld modSld sldOrd">
      <pc:chgData name="Hoisington, Kara" userId="S::kara.hoisington2@fairfaxcounty.gov::86cb69a6-053c-4024-84b4-88a00e4b8b19" providerId="AD" clId="Web-{6532CCF2-573A-4EB3-BFBD-C2CBD46402DB}" dt="2024-01-30T23:18:28.744" v="250" actId="1076"/>
      <pc:docMkLst>
        <pc:docMk/>
      </pc:docMkLst>
      <pc:sldChg chg="modSp">
        <pc:chgData name="Hoisington, Kara" userId="S::kara.hoisington2@fairfaxcounty.gov::86cb69a6-053c-4024-84b4-88a00e4b8b19" providerId="AD" clId="Web-{6532CCF2-573A-4EB3-BFBD-C2CBD46402DB}" dt="2024-01-30T22:24:09.168" v="161" actId="20577"/>
        <pc:sldMkLst>
          <pc:docMk/>
          <pc:sldMk cId="109857222" sldId="256"/>
        </pc:sldMkLst>
        <pc:spChg chg="mod">
          <ac:chgData name="Hoisington, Kara" userId="S::kara.hoisington2@fairfaxcounty.gov::86cb69a6-053c-4024-84b4-88a00e4b8b19" providerId="AD" clId="Web-{6532CCF2-573A-4EB3-BFBD-C2CBD46402DB}" dt="2024-01-30T22:24:09.168" v="161" actId="20577"/>
          <ac:spMkLst>
            <pc:docMk/>
            <pc:sldMk cId="109857222" sldId="256"/>
            <ac:spMk id="3" creationId="{00000000-0000-0000-0000-000000000000}"/>
          </ac:spMkLst>
        </pc:spChg>
      </pc:sldChg>
      <pc:sldChg chg="modSp">
        <pc:chgData name="Hoisington, Kara" userId="S::kara.hoisington2@fairfaxcounty.gov::86cb69a6-053c-4024-84b4-88a00e4b8b19" providerId="AD" clId="Web-{6532CCF2-573A-4EB3-BFBD-C2CBD46402DB}" dt="2024-01-30T22:37:25.886" v="188" actId="20577"/>
        <pc:sldMkLst>
          <pc:docMk/>
          <pc:sldMk cId="984410446" sldId="261"/>
        </pc:sldMkLst>
        <pc:spChg chg="mod">
          <ac:chgData name="Hoisington, Kara" userId="S::kara.hoisington2@fairfaxcounty.gov::86cb69a6-053c-4024-84b4-88a00e4b8b19" providerId="AD" clId="Web-{6532CCF2-573A-4EB3-BFBD-C2CBD46402DB}" dt="2024-01-30T22:37:25.886" v="188" actId="20577"/>
          <ac:spMkLst>
            <pc:docMk/>
            <pc:sldMk cId="984410446" sldId="261"/>
            <ac:spMk id="3" creationId="{4B659CCE-C5F3-1318-25A9-11722C5FEA8D}"/>
          </ac:spMkLst>
        </pc:spChg>
      </pc:sldChg>
      <pc:sldChg chg="modSp del mod modShow">
        <pc:chgData name="Hoisington, Kara" userId="S::kara.hoisington2@fairfaxcounty.gov::86cb69a6-053c-4024-84b4-88a00e4b8b19" providerId="AD" clId="Web-{6532CCF2-573A-4EB3-BFBD-C2CBD46402DB}" dt="2024-01-30T23:12:30.409" v="228"/>
        <pc:sldMkLst>
          <pc:docMk/>
          <pc:sldMk cId="3151299910" sldId="268"/>
        </pc:sldMkLst>
        <pc:spChg chg="mod">
          <ac:chgData name="Hoisington, Kara" userId="S::kara.hoisington2@fairfaxcounty.gov::86cb69a6-053c-4024-84b4-88a00e4b8b19" providerId="AD" clId="Web-{6532CCF2-573A-4EB3-BFBD-C2CBD46402DB}" dt="2024-01-30T23:11:08.392" v="205" actId="1076"/>
          <ac:spMkLst>
            <pc:docMk/>
            <pc:sldMk cId="3151299910" sldId="268"/>
            <ac:spMk id="3" creationId="{BE5FD1F2-1121-5272-6CFD-7CEE2CCC365F}"/>
          </ac:spMkLst>
        </pc:spChg>
      </pc:sldChg>
      <pc:sldChg chg="modSp ord">
        <pc:chgData name="Hoisington, Kara" userId="S::kara.hoisington2@fairfaxcounty.gov::86cb69a6-053c-4024-84b4-88a00e4b8b19" providerId="AD" clId="Web-{6532CCF2-573A-4EB3-BFBD-C2CBD46402DB}" dt="2024-01-30T23:18:28.744" v="250" actId="1076"/>
        <pc:sldMkLst>
          <pc:docMk/>
          <pc:sldMk cId="1906622195" sldId="269"/>
        </pc:sldMkLst>
        <pc:spChg chg="mod">
          <ac:chgData name="Hoisington, Kara" userId="S::kara.hoisington2@fairfaxcounty.gov::86cb69a6-053c-4024-84b4-88a00e4b8b19" providerId="AD" clId="Web-{6532CCF2-573A-4EB3-BFBD-C2CBD46402DB}" dt="2024-01-30T23:18:28.744" v="250" actId="1076"/>
          <ac:spMkLst>
            <pc:docMk/>
            <pc:sldMk cId="1906622195" sldId="269"/>
            <ac:spMk id="2" creationId="{FDD13206-926C-7E59-80CA-C51A91FCE4FA}"/>
          </ac:spMkLst>
        </pc:spChg>
        <pc:spChg chg="mod">
          <ac:chgData name="Hoisington, Kara" userId="S::kara.hoisington2@fairfaxcounty.gov::86cb69a6-053c-4024-84b4-88a00e4b8b19" providerId="AD" clId="Web-{6532CCF2-573A-4EB3-BFBD-C2CBD46402DB}" dt="2024-01-30T23:12:21.190" v="227" actId="20577"/>
          <ac:spMkLst>
            <pc:docMk/>
            <pc:sldMk cId="1906622195" sldId="269"/>
            <ac:spMk id="3" creationId="{5ED92CCE-A91B-F99F-7C87-272AC2CDF38A}"/>
          </ac:spMkLst>
        </pc:spChg>
      </pc:sldChg>
      <pc:sldChg chg="modSp">
        <pc:chgData name="Hoisington, Kara" userId="S::kara.hoisington2@fairfaxcounty.gov::86cb69a6-053c-4024-84b4-88a00e4b8b19" providerId="AD" clId="Web-{6532CCF2-573A-4EB3-BFBD-C2CBD46402DB}" dt="2024-01-30T23:00:12.911" v="196" actId="20577"/>
        <pc:sldMkLst>
          <pc:docMk/>
          <pc:sldMk cId="2220292242" sldId="274"/>
        </pc:sldMkLst>
        <pc:spChg chg="mod">
          <ac:chgData name="Hoisington, Kara" userId="S::kara.hoisington2@fairfaxcounty.gov::86cb69a6-053c-4024-84b4-88a00e4b8b19" providerId="AD" clId="Web-{6532CCF2-573A-4EB3-BFBD-C2CBD46402DB}" dt="2024-01-30T23:00:12.911" v="196" actId="20577"/>
          <ac:spMkLst>
            <pc:docMk/>
            <pc:sldMk cId="2220292242" sldId="274"/>
            <ac:spMk id="6" creationId="{B7D30EB5-DE20-92F9-C6FD-17ABA2EB9038}"/>
          </ac:spMkLst>
        </pc:spChg>
      </pc:sldChg>
      <pc:sldChg chg="modSp modNotes">
        <pc:chgData name="Hoisington, Kara" userId="S::kara.hoisington2@fairfaxcounty.gov::86cb69a6-053c-4024-84b4-88a00e4b8b19" providerId="AD" clId="Web-{6532CCF2-573A-4EB3-BFBD-C2CBD46402DB}" dt="2024-01-30T22:21:55.962" v="107"/>
        <pc:sldMkLst>
          <pc:docMk/>
          <pc:sldMk cId="4184429886" sldId="277"/>
        </pc:sldMkLst>
        <pc:spChg chg="mod">
          <ac:chgData name="Hoisington, Kara" userId="S::kara.hoisington2@fairfaxcounty.gov::86cb69a6-053c-4024-84b4-88a00e4b8b19" providerId="AD" clId="Web-{6532CCF2-573A-4EB3-BFBD-C2CBD46402DB}" dt="2024-01-30T22:17:22.723" v="13" actId="20577"/>
          <ac:spMkLst>
            <pc:docMk/>
            <pc:sldMk cId="4184429886" sldId="277"/>
            <ac:spMk id="3" creationId="{33E5C904-F486-6FB1-1648-595581E85C5D}"/>
          </ac:spMkLst>
        </pc:spChg>
      </pc:sldChg>
      <pc:sldChg chg="modSp">
        <pc:chgData name="Hoisington, Kara" userId="S::kara.hoisington2@fairfaxcounty.gov::86cb69a6-053c-4024-84b4-88a00e4b8b19" providerId="AD" clId="Web-{6532CCF2-573A-4EB3-BFBD-C2CBD46402DB}" dt="2024-01-30T22:22:23.353" v="141" actId="1076"/>
        <pc:sldMkLst>
          <pc:docMk/>
          <pc:sldMk cId="278012461" sldId="279"/>
        </pc:sldMkLst>
        <pc:spChg chg="mod">
          <ac:chgData name="Hoisington, Kara" userId="S::kara.hoisington2@fairfaxcounty.gov::86cb69a6-053c-4024-84b4-88a00e4b8b19" providerId="AD" clId="Web-{6532CCF2-573A-4EB3-BFBD-C2CBD46402DB}" dt="2024-01-30T22:22:18.869" v="140" actId="20577"/>
          <ac:spMkLst>
            <pc:docMk/>
            <pc:sldMk cId="278012461" sldId="279"/>
            <ac:spMk id="3" creationId="{23BDE958-F829-92D9-2965-313FC317FA3B}"/>
          </ac:spMkLst>
        </pc:spChg>
        <pc:picChg chg="mod">
          <ac:chgData name="Hoisington, Kara" userId="S::kara.hoisington2@fairfaxcounty.gov::86cb69a6-053c-4024-84b4-88a00e4b8b19" providerId="AD" clId="Web-{6532CCF2-573A-4EB3-BFBD-C2CBD46402DB}" dt="2024-01-30T22:22:23.353" v="141" actId="1076"/>
          <ac:picMkLst>
            <pc:docMk/>
            <pc:sldMk cId="278012461" sldId="279"/>
            <ac:picMk id="4" creationId="{3FBBE2BA-E886-AD2E-6754-7969CA544C98}"/>
          </ac:picMkLst>
        </pc:picChg>
      </pc:sldChg>
      <pc:sldChg chg="modSp">
        <pc:chgData name="Hoisington, Kara" userId="S::kara.hoisington2@fairfaxcounty.gov::86cb69a6-053c-4024-84b4-88a00e4b8b19" providerId="AD" clId="Web-{6532CCF2-573A-4EB3-BFBD-C2CBD46402DB}" dt="2024-01-30T23:12:44.753" v="249" actId="20577"/>
        <pc:sldMkLst>
          <pc:docMk/>
          <pc:sldMk cId="2686048414" sldId="280"/>
        </pc:sldMkLst>
        <pc:graphicFrameChg chg="modGraphic">
          <ac:chgData name="Hoisington, Kara" userId="S::kara.hoisington2@fairfaxcounty.gov::86cb69a6-053c-4024-84b4-88a00e4b8b19" providerId="AD" clId="Web-{6532CCF2-573A-4EB3-BFBD-C2CBD46402DB}" dt="2024-01-30T23:12:44.753" v="249" actId="20577"/>
          <ac:graphicFrameMkLst>
            <pc:docMk/>
            <pc:sldMk cId="2686048414" sldId="280"/>
            <ac:graphicFrameMk id="5" creationId="{05712D30-F84B-6FCB-ACDB-0B5D7EA13138}"/>
          </ac:graphicFrameMkLst>
        </pc:graphicFrameChg>
      </pc:sldChg>
      <pc:sldChg chg="add del replId">
        <pc:chgData name="Hoisington, Kara" userId="S::kara.hoisington2@fairfaxcounty.gov::86cb69a6-053c-4024-84b4-88a00e4b8b19" providerId="AD" clId="Web-{6532CCF2-573A-4EB3-BFBD-C2CBD46402DB}" dt="2024-01-30T23:10:28.204" v="198"/>
        <pc:sldMkLst>
          <pc:docMk/>
          <pc:sldMk cId="2835242235" sldId="281"/>
        </pc:sldMkLst>
      </pc:sldChg>
    </pc:docChg>
  </pc:docChgLst>
  <pc:docChgLst>
    <pc:chgData name="Hoisington, Kara" userId="86cb69a6-053c-4024-84b4-88a00e4b8b19" providerId="ADAL" clId="{5A43F832-B094-AB4A-B986-D2ECD628B784}"/>
    <pc:docChg chg="undo custSel addSld delSld modSld sldOrd">
      <pc:chgData name="Hoisington, Kara" userId="86cb69a6-053c-4024-84b4-88a00e4b8b19" providerId="ADAL" clId="{5A43F832-B094-AB4A-B986-D2ECD628B784}" dt="2023-01-09T22:51:16.393" v="3371" actId="1076"/>
      <pc:docMkLst>
        <pc:docMk/>
      </pc:docMkLst>
      <pc:sldChg chg="modSp">
        <pc:chgData name="Hoisington, Kara" userId="86cb69a6-053c-4024-84b4-88a00e4b8b19" providerId="ADAL" clId="{5A43F832-B094-AB4A-B986-D2ECD628B784}" dt="2023-01-09T20:14:16.921" v="2819" actId="20577"/>
        <pc:sldMkLst>
          <pc:docMk/>
          <pc:sldMk cId="2072899687" sldId="262"/>
        </pc:sldMkLst>
        <pc:spChg chg="mod">
          <ac:chgData name="Hoisington, Kara" userId="86cb69a6-053c-4024-84b4-88a00e4b8b19" providerId="ADAL" clId="{5A43F832-B094-AB4A-B986-D2ECD628B784}" dt="2023-01-09T20:14:16.921" v="2819" actId="20577"/>
          <ac:spMkLst>
            <pc:docMk/>
            <pc:sldMk cId="2072899687" sldId="262"/>
            <ac:spMk id="3" creationId="{04744C4D-4B68-F1DB-37AD-1FB349B2736B}"/>
          </ac:spMkLst>
        </pc:spChg>
      </pc:sldChg>
      <pc:sldChg chg="addSp delSp modSp add del modNotesTx">
        <pc:chgData name="Hoisington, Kara" userId="86cb69a6-053c-4024-84b4-88a00e4b8b19" providerId="ADAL" clId="{5A43F832-B094-AB4A-B986-D2ECD628B784}" dt="2023-01-09T19:02:01.038" v="975" actId="20577"/>
        <pc:sldMkLst>
          <pc:docMk/>
          <pc:sldMk cId="3621935737" sldId="263"/>
        </pc:sldMkLst>
        <pc:spChg chg="mod">
          <ac:chgData name="Hoisington, Kara" userId="86cb69a6-053c-4024-84b4-88a00e4b8b19" providerId="ADAL" clId="{5A43F832-B094-AB4A-B986-D2ECD628B784}" dt="2023-01-09T18:50:50.123" v="176" actId="1076"/>
          <ac:spMkLst>
            <pc:docMk/>
            <pc:sldMk cId="3621935737" sldId="263"/>
            <ac:spMk id="2" creationId="{81B9CE0C-AB37-B98B-80AD-007248E793DC}"/>
          </ac:spMkLst>
        </pc:spChg>
        <pc:spChg chg="del mod">
          <ac:chgData name="Hoisington, Kara" userId="86cb69a6-053c-4024-84b4-88a00e4b8b19" providerId="ADAL" clId="{5A43F832-B094-AB4A-B986-D2ECD628B784}" dt="2023-01-09T18:50:17.001" v="169" actId="478"/>
          <ac:spMkLst>
            <pc:docMk/>
            <pc:sldMk cId="3621935737" sldId="263"/>
            <ac:spMk id="3" creationId="{3AE64EC2-5B23-607B-DDB3-777CEAC78F0B}"/>
          </ac:spMkLst>
        </pc:spChg>
        <pc:picChg chg="add del mod">
          <ac:chgData name="Hoisington, Kara" userId="86cb69a6-053c-4024-84b4-88a00e4b8b19" providerId="ADAL" clId="{5A43F832-B094-AB4A-B986-D2ECD628B784}" dt="2023-01-09T19:00:30.016" v="887" actId="478"/>
          <ac:picMkLst>
            <pc:docMk/>
            <pc:sldMk cId="3621935737" sldId="263"/>
            <ac:picMk id="3" creationId="{F5E234A4-FAEE-8118-2264-23912DB74A0D}"/>
          </ac:picMkLst>
        </pc:picChg>
        <pc:picChg chg="add mod">
          <ac:chgData name="Hoisington, Kara" userId="86cb69a6-053c-4024-84b4-88a00e4b8b19" providerId="ADAL" clId="{5A43F832-B094-AB4A-B986-D2ECD628B784}" dt="2023-01-09T18:51:59.632" v="188" actId="1076"/>
          <ac:picMkLst>
            <pc:docMk/>
            <pc:sldMk cId="3621935737" sldId="263"/>
            <ac:picMk id="4" creationId="{86FF69F2-889F-A36F-9C56-EDE25D9F1B70}"/>
          </ac:picMkLst>
        </pc:picChg>
        <pc:picChg chg="add del mod">
          <ac:chgData name="Hoisington, Kara" userId="86cb69a6-053c-4024-84b4-88a00e4b8b19" providerId="ADAL" clId="{5A43F832-B094-AB4A-B986-D2ECD628B784}" dt="2023-01-09T18:51:45.252" v="184" actId="478"/>
          <ac:picMkLst>
            <pc:docMk/>
            <pc:sldMk cId="3621935737" sldId="263"/>
            <ac:picMk id="5" creationId="{96B44B4D-CC65-6877-DC17-5E7C1A6FF47C}"/>
          </ac:picMkLst>
        </pc:picChg>
        <pc:picChg chg="add mod">
          <ac:chgData name="Hoisington, Kara" userId="86cb69a6-053c-4024-84b4-88a00e4b8b19" providerId="ADAL" clId="{5A43F832-B094-AB4A-B986-D2ECD628B784}" dt="2023-01-09T19:00:48.704" v="892" actId="1076"/>
          <ac:picMkLst>
            <pc:docMk/>
            <pc:sldMk cId="3621935737" sldId="263"/>
            <ac:picMk id="6" creationId="{9282F34E-5B3B-3AB6-62B6-67C0E615DED3}"/>
          </ac:picMkLst>
        </pc:picChg>
      </pc:sldChg>
      <pc:sldChg chg="modSp modNotesTx">
        <pc:chgData name="Hoisington, Kara" userId="86cb69a6-053c-4024-84b4-88a00e4b8b19" providerId="ADAL" clId="{5A43F832-B094-AB4A-B986-D2ECD628B784}" dt="2023-01-09T19:36:45.144" v="2223" actId="20577"/>
        <pc:sldMkLst>
          <pc:docMk/>
          <pc:sldMk cId="488507948" sldId="264"/>
        </pc:sldMkLst>
        <pc:spChg chg="mod">
          <ac:chgData name="Hoisington, Kara" userId="86cb69a6-053c-4024-84b4-88a00e4b8b19" providerId="ADAL" clId="{5A43F832-B094-AB4A-B986-D2ECD628B784}" dt="2023-01-09T19:36:11.699" v="2155" actId="20577"/>
          <ac:spMkLst>
            <pc:docMk/>
            <pc:sldMk cId="488507948" sldId="264"/>
            <ac:spMk id="3" creationId="{4C0BCEA7-CD4E-144A-4B0C-6790F015F8C0}"/>
          </ac:spMkLst>
        </pc:spChg>
      </pc:sldChg>
      <pc:sldChg chg="modSp ord">
        <pc:chgData name="Hoisington, Kara" userId="86cb69a6-053c-4024-84b4-88a00e4b8b19" providerId="ADAL" clId="{5A43F832-B094-AB4A-B986-D2ECD628B784}" dt="2023-01-09T22:51:16.393" v="3371" actId="1076"/>
        <pc:sldMkLst>
          <pc:docMk/>
          <pc:sldMk cId="3103897713" sldId="265"/>
        </pc:sldMkLst>
        <pc:spChg chg="mod">
          <ac:chgData name="Hoisington, Kara" userId="86cb69a6-053c-4024-84b4-88a00e4b8b19" providerId="ADAL" clId="{5A43F832-B094-AB4A-B986-D2ECD628B784}" dt="2023-01-09T20:16:07.709" v="2838" actId="20577"/>
          <ac:spMkLst>
            <pc:docMk/>
            <pc:sldMk cId="3103897713" sldId="265"/>
            <ac:spMk id="3" creationId="{2BB16119-75AB-2A7F-0F5F-AA94461EF7FC}"/>
          </ac:spMkLst>
        </pc:spChg>
      </pc:sldChg>
      <pc:sldChg chg="modSp del modNotesTx">
        <pc:chgData name="Hoisington, Kara" userId="86cb69a6-053c-4024-84b4-88a00e4b8b19" providerId="ADAL" clId="{5A43F832-B094-AB4A-B986-D2ECD628B784}" dt="2023-01-09T22:50:01.109" v="3368" actId="2696"/>
        <pc:sldMkLst>
          <pc:docMk/>
          <pc:sldMk cId="1502542369" sldId="266"/>
        </pc:sldMkLst>
        <pc:spChg chg="mod">
          <ac:chgData name="Hoisington, Kara" userId="86cb69a6-053c-4024-84b4-88a00e4b8b19" providerId="ADAL" clId="{5A43F832-B094-AB4A-B986-D2ECD628B784}" dt="2023-01-09T19:51:53.297" v="2604" actId="20577"/>
          <ac:spMkLst>
            <pc:docMk/>
            <pc:sldMk cId="1502542369" sldId="266"/>
            <ac:spMk id="2" creationId="{F8F3557E-2D87-70D6-0059-A9C81CDCAD73}"/>
          </ac:spMkLst>
        </pc:spChg>
        <pc:spChg chg="mod">
          <ac:chgData name="Hoisington, Kara" userId="86cb69a6-053c-4024-84b4-88a00e4b8b19" providerId="ADAL" clId="{5A43F832-B094-AB4A-B986-D2ECD628B784}" dt="2023-01-09T19:52:53.306" v="2711" actId="20577"/>
          <ac:spMkLst>
            <pc:docMk/>
            <pc:sldMk cId="1502542369" sldId="266"/>
            <ac:spMk id="3" creationId="{0FB173A2-D08F-0FC8-9CAD-26E08FE73883}"/>
          </ac:spMkLst>
        </pc:spChg>
      </pc:sldChg>
      <pc:sldChg chg="del">
        <pc:chgData name="Hoisington, Kara" userId="86cb69a6-053c-4024-84b4-88a00e4b8b19" providerId="ADAL" clId="{5A43F832-B094-AB4A-B986-D2ECD628B784}" dt="2023-01-09T19:52:00.309" v="2605" actId="2696"/>
        <pc:sldMkLst>
          <pc:docMk/>
          <pc:sldMk cId="3849985758" sldId="267"/>
        </pc:sldMkLst>
      </pc:sldChg>
      <pc:sldChg chg="addSp delSp modSp new modNotesTx">
        <pc:chgData name="Hoisington, Kara" userId="86cb69a6-053c-4024-84b4-88a00e4b8b19" providerId="ADAL" clId="{5A43F832-B094-AB4A-B986-D2ECD628B784}" dt="2023-01-09T19:03:32.729" v="1153" actId="20577"/>
        <pc:sldMkLst>
          <pc:docMk/>
          <pc:sldMk cId="3526427142" sldId="270"/>
        </pc:sldMkLst>
        <pc:spChg chg="mod">
          <ac:chgData name="Hoisington, Kara" userId="86cb69a6-053c-4024-84b4-88a00e4b8b19" providerId="ADAL" clId="{5A43F832-B094-AB4A-B986-D2ECD628B784}" dt="2023-01-09T18:52:47.657" v="226" actId="14100"/>
          <ac:spMkLst>
            <pc:docMk/>
            <pc:sldMk cId="3526427142" sldId="270"/>
            <ac:spMk id="2" creationId="{A4DF57F9-D659-57E0-BB9B-5D53F792D27D}"/>
          </ac:spMkLst>
        </pc:spChg>
        <pc:spChg chg="del">
          <ac:chgData name="Hoisington, Kara" userId="86cb69a6-053c-4024-84b4-88a00e4b8b19" providerId="ADAL" clId="{5A43F832-B094-AB4A-B986-D2ECD628B784}" dt="2023-01-09T18:52:20.997" v="220" actId="478"/>
          <ac:spMkLst>
            <pc:docMk/>
            <pc:sldMk cId="3526427142" sldId="270"/>
            <ac:spMk id="3" creationId="{75039E4D-C178-8568-AF60-33FF614F185F}"/>
          </ac:spMkLst>
        </pc:spChg>
        <pc:picChg chg="add del mod">
          <ac:chgData name="Hoisington, Kara" userId="86cb69a6-053c-4024-84b4-88a00e4b8b19" providerId="ADAL" clId="{5A43F832-B094-AB4A-B986-D2ECD628B784}" dt="2023-01-09T19:00:34.062" v="888" actId="478"/>
          <ac:picMkLst>
            <pc:docMk/>
            <pc:sldMk cId="3526427142" sldId="270"/>
            <ac:picMk id="4" creationId="{332D0A18-4CA6-67CD-996C-3AE87B52AD5A}"/>
          </ac:picMkLst>
        </pc:picChg>
        <pc:picChg chg="add mod">
          <ac:chgData name="Hoisington, Kara" userId="86cb69a6-053c-4024-84b4-88a00e4b8b19" providerId="ADAL" clId="{5A43F832-B094-AB4A-B986-D2ECD628B784}" dt="2023-01-09T19:02:16.695" v="980" actId="1076"/>
          <ac:picMkLst>
            <pc:docMk/>
            <pc:sldMk cId="3526427142" sldId="270"/>
            <ac:picMk id="5" creationId="{69926D2A-7DA0-7472-87DB-F2AD6BF11E33}"/>
          </ac:picMkLst>
        </pc:picChg>
      </pc:sldChg>
      <pc:sldChg chg="modSp new">
        <pc:chgData name="Hoisington, Kara" userId="86cb69a6-053c-4024-84b4-88a00e4b8b19" providerId="ADAL" clId="{5A43F832-B094-AB4A-B986-D2ECD628B784}" dt="2023-01-09T22:44:59.886" v="3332" actId="20577"/>
        <pc:sldMkLst>
          <pc:docMk/>
          <pc:sldMk cId="843074279" sldId="271"/>
        </pc:sldMkLst>
        <pc:spChg chg="mod">
          <ac:chgData name="Hoisington, Kara" userId="86cb69a6-053c-4024-84b4-88a00e4b8b19" providerId="ADAL" clId="{5A43F832-B094-AB4A-B986-D2ECD628B784}" dt="2023-01-09T22:32:44.500" v="2955" actId="20577"/>
          <ac:spMkLst>
            <pc:docMk/>
            <pc:sldMk cId="843074279" sldId="271"/>
            <ac:spMk id="2" creationId="{CBCDBCFB-81DB-DE7A-FF16-E128290CF807}"/>
          </ac:spMkLst>
        </pc:spChg>
        <pc:spChg chg="mod">
          <ac:chgData name="Hoisington, Kara" userId="86cb69a6-053c-4024-84b4-88a00e4b8b19" providerId="ADAL" clId="{5A43F832-B094-AB4A-B986-D2ECD628B784}" dt="2023-01-09T22:44:59.886" v="3332" actId="20577"/>
          <ac:spMkLst>
            <pc:docMk/>
            <pc:sldMk cId="843074279" sldId="271"/>
            <ac:spMk id="3" creationId="{24BE4AD3-B23D-0413-8344-47DDFDC94CC1}"/>
          </ac:spMkLst>
        </pc:spChg>
      </pc:sldChg>
      <pc:sldChg chg="addSp delSp modSp new">
        <pc:chgData name="Hoisington, Kara" userId="86cb69a6-053c-4024-84b4-88a00e4b8b19" providerId="ADAL" clId="{5A43F832-B094-AB4A-B986-D2ECD628B784}" dt="2023-01-09T22:43:16.694" v="3202" actId="27636"/>
        <pc:sldMkLst>
          <pc:docMk/>
          <pc:sldMk cId="676974773" sldId="272"/>
        </pc:sldMkLst>
        <pc:spChg chg="mod">
          <ac:chgData name="Hoisington, Kara" userId="86cb69a6-053c-4024-84b4-88a00e4b8b19" providerId="ADAL" clId="{5A43F832-B094-AB4A-B986-D2ECD628B784}" dt="2023-01-09T22:43:16.694" v="3202" actId="27636"/>
          <ac:spMkLst>
            <pc:docMk/>
            <pc:sldMk cId="676974773" sldId="272"/>
            <ac:spMk id="2" creationId="{716BD273-11D4-6F85-2BA8-F58E58802C53}"/>
          </ac:spMkLst>
        </pc:spChg>
        <pc:spChg chg="del">
          <ac:chgData name="Hoisington, Kara" userId="86cb69a6-053c-4024-84b4-88a00e4b8b19" providerId="ADAL" clId="{5A43F832-B094-AB4A-B986-D2ECD628B784}" dt="2023-01-09T22:39:05.162" v="3186" actId="478"/>
          <ac:spMkLst>
            <pc:docMk/>
            <pc:sldMk cId="676974773" sldId="272"/>
            <ac:spMk id="3" creationId="{6869763B-8B24-0432-DE18-488A10D5B45D}"/>
          </ac:spMkLst>
        </pc:spChg>
        <pc:picChg chg="add mod">
          <ac:chgData name="Hoisington, Kara" userId="86cb69a6-053c-4024-84b4-88a00e4b8b19" providerId="ADAL" clId="{5A43F832-B094-AB4A-B986-D2ECD628B784}" dt="2023-01-09T22:39:35.406" v="3196" actId="1076"/>
          <ac:picMkLst>
            <pc:docMk/>
            <pc:sldMk cId="676974773" sldId="272"/>
            <ac:picMk id="4" creationId="{D9F749D0-6BEB-FE9E-DDBA-1C2E1A6D6E83}"/>
          </ac:picMkLst>
        </pc:picChg>
        <pc:picChg chg="add mod">
          <ac:chgData name="Hoisington, Kara" userId="86cb69a6-053c-4024-84b4-88a00e4b8b19" providerId="ADAL" clId="{5A43F832-B094-AB4A-B986-D2ECD628B784}" dt="2023-01-09T22:39:56.053" v="3200" actId="1076"/>
          <ac:picMkLst>
            <pc:docMk/>
            <pc:sldMk cId="676974773" sldId="272"/>
            <ac:picMk id="5" creationId="{949B8635-DD72-02A1-3A9E-A13E00D945E1}"/>
          </ac:picMkLst>
        </pc:picChg>
      </pc:sldChg>
      <pc:sldChg chg="addSp delSp modSp new mod setBg">
        <pc:chgData name="Hoisington, Kara" userId="86cb69a6-053c-4024-84b4-88a00e4b8b19" providerId="ADAL" clId="{5A43F832-B094-AB4A-B986-D2ECD628B784}" dt="2023-01-09T22:38:57.460" v="3185" actId="14100"/>
        <pc:sldMkLst>
          <pc:docMk/>
          <pc:sldMk cId="4276529416" sldId="273"/>
        </pc:sldMkLst>
        <pc:spChg chg="mod">
          <ac:chgData name="Hoisington, Kara" userId="86cb69a6-053c-4024-84b4-88a00e4b8b19" providerId="ADAL" clId="{5A43F832-B094-AB4A-B986-D2ECD628B784}" dt="2023-01-09T22:38:57.460" v="3185" actId="14100"/>
          <ac:spMkLst>
            <pc:docMk/>
            <pc:sldMk cId="4276529416" sldId="273"/>
            <ac:spMk id="2" creationId="{32720277-14F3-6B94-30B1-660FA5D0B7C2}"/>
          </ac:spMkLst>
        </pc:spChg>
        <pc:spChg chg="del">
          <ac:chgData name="Hoisington, Kara" userId="86cb69a6-053c-4024-84b4-88a00e4b8b19" providerId="ADAL" clId="{5A43F832-B094-AB4A-B986-D2ECD628B784}" dt="2023-01-09T22:38:21.391" v="3178" actId="478"/>
          <ac:spMkLst>
            <pc:docMk/>
            <pc:sldMk cId="4276529416" sldId="273"/>
            <ac:spMk id="3" creationId="{F2AD9C38-EB1F-7542-E84C-CDF7E86DB694}"/>
          </ac:spMkLst>
        </pc:spChg>
        <pc:spChg chg="add">
          <ac:chgData name="Hoisington, Kara" userId="86cb69a6-053c-4024-84b4-88a00e4b8b19" providerId="ADAL" clId="{5A43F832-B094-AB4A-B986-D2ECD628B784}" dt="2023-01-09T22:38:31.996" v="3180" actId="26606"/>
          <ac:spMkLst>
            <pc:docMk/>
            <pc:sldMk cId="4276529416" sldId="273"/>
            <ac:spMk id="9" creationId="{D4771268-CB57-404A-9271-370EB28F6090}"/>
          </ac:spMkLst>
        </pc:spChg>
        <pc:picChg chg="add mod">
          <ac:chgData name="Hoisington, Kara" userId="86cb69a6-053c-4024-84b4-88a00e4b8b19" providerId="ADAL" clId="{5A43F832-B094-AB4A-B986-D2ECD628B784}" dt="2023-01-09T22:38:41.480" v="3183" actId="14100"/>
          <ac:picMkLst>
            <pc:docMk/>
            <pc:sldMk cId="4276529416" sldId="273"/>
            <ac:picMk id="4" creationId="{30C22E3E-9E5F-059A-C4CD-05BAA66CAD37}"/>
          </ac:picMkLst>
        </pc:picChg>
      </pc:sldChg>
      <pc:sldChg chg="modSp new">
        <pc:chgData name="Hoisington, Kara" userId="86cb69a6-053c-4024-84b4-88a00e4b8b19" providerId="ADAL" clId="{5A43F832-B094-AB4A-B986-D2ECD628B784}" dt="2023-01-09T22:35:56.769" v="3177" actId="20577"/>
        <pc:sldMkLst>
          <pc:docMk/>
          <pc:sldMk cId="2220292242" sldId="274"/>
        </pc:sldMkLst>
        <pc:spChg chg="mod">
          <ac:chgData name="Hoisington, Kara" userId="86cb69a6-053c-4024-84b4-88a00e4b8b19" providerId="ADAL" clId="{5A43F832-B094-AB4A-B986-D2ECD628B784}" dt="2023-01-09T22:34:10.249" v="3055" actId="20577"/>
          <ac:spMkLst>
            <pc:docMk/>
            <pc:sldMk cId="2220292242" sldId="274"/>
            <ac:spMk id="2" creationId="{85511143-BBA0-A595-D175-0F6B8FB59CB0}"/>
          </ac:spMkLst>
        </pc:spChg>
        <pc:spChg chg="mod">
          <ac:chgData name="Hoisington, Kara" userId="86cb69a6-053c-4024-84b4-88a00e4b8b19" providerId="ADAL" clId="{5A43F832-B094-AB4A-B986-D2ECD628B784}" dt="2023-01-09T22:35:56.769" v="3177" actId="20577"/>
          <ac:spMkLst>
            <pc:docMk/>
            <pc:sldMk cId="2220292242" sldId="274"/>
            <ac:spMk id="3" creationId="{247EFDEC-0688-E87A-1EA0-972901488C78}"/>
          </ac:spMkLst>
        </pc:spChg>
      </pc:sldChg>
      <pc:sldChg chg="addSp delSp modSp new">
        <pc:chgData name="Hoisington, Kara" userId="86cb69a6-053c-4024-84b4-88a00e4b8b19" providerId="ADAL" clId="{5A43F832-B094-AB4A-B986-D2ECD628B784}" dt="2023-01-09T22:48:32.606" v="3344" actId="1076"/>
        <pc:sldMkLst>
          <pc:docMk/>
          <pc:sldMk cId="3256324078" sldId="275"/>
        </pc:sldMkLst>
        <pc:spChg chg="mod">
          <ac:chgData name="Hoisington, Kara" userId="86cb69a6-053c-4024-84b4-88a00e4b8b19" providerId="ADAL" clId="{5A43F832-B094-AB4A-B986-D2ECD628B784}" dt="2023-01-09T22:48:26.748" v="3343" actId="14100"/>
          <ac:spMkLst>
            <pc:docMk/>
            <pc:sldMk cId="3256324078" sldId="275"/>
            <ac:spMk id="2" creationId="{661DC1E7-C19D-2977-400F-68674505D7F5}"/>
          </ac:spMkLst>
        </pc:spChg>
        <pc:spChg chg="del">
          <ac:chgData name="Hoisington, Kara" userId="86cb69a6-053c-4024-84b4-88a00e4b8b19" providerId="ADAL" clId="{5A43F832-B094-AB4A-B986-D2ECD628B784}" dt="2023-01-09T22:48:00.254" v="3335" actId="478"/>
          <ac:spMkLst>
            <pc:docMk/>
            <pc:sldMk cId="3256324078" sldId="275"/>
            <ac:spMk id="3" creationId="{4696C4FA-E722-A32A-0717-A8B321417B42}"/>
          </ac:spMkLst>
        </pc:spChg>
        <pc:picChg chg="add mod">
          <ac:chgData name="Hoisington, Kara" userId="86cb69a6-053c-4024-84b4-88a00e4b8b19" providerId="ADAL" clId="{5A43F832-B094-AB4A-B986-D2ECD628B784}" dt="2023-01-09T22:48:32.606" v="3344" actId="1076"/>
          <ac:picMkLst>
            <pc:docMk/>
            <pc:sldMk cId="3256324078" sldId="275"/>
            <ac:picMk id="4" creationId="{9F855975-AC34-83E7-F888-B441FF7EABB8}"/>
          </ac:picMkLst>
        </pc:picChg>
      </pc:sldChg>
      <pc:sldChg chg="new del">
        <pc:chgData name="Hoisington, Kara" userId="86cb69a6-053c-4024-84b4-88a00e4b8b19" providerId="ADAL" clId="{5A43F832-B094-AB4A-B986-D2ECD628B784}" dt="2023-01-09T22:46:18.866" v="3334" actId="2696"/>
        <pc:sldMkLst>
          <pc:docMk/>
          <pc:sldMk cId="676279418" sldId="276"/>
        </pc:sldMkLst>
      </pc:sldChg>
      <pc:sldChg chg="addSp delSp modSp new">
        <pc:chgData name="Hoisington, Kara" userId="86cb69a6-053c-4024-84b4-88a00e4b8b19" providerId="ADAL" clId="{5A43F832-B094-AB4A-B986-D2ECD628B784}" dt="2023-01-09T22:49:48.815" v="3367" actId="1076"/>
        <pc:sldMkLst>
          <pc:docMk/>
          <pc:sldMk cId="1089315137" sldId="276"/>
        </pc:sldMkLst>
        <pc:spChg chg="mod">
          <ac:chgData name="Hoisington, Kara" userId="86cb69a6-053c-4024-84b4-88a00e4b8b19" providerId="ADAL" clId="{5A43F832-B094-AB4A-B986-D2ECD628B784}" dt="2023-01-09T22:48:54.357" v="3359" actId="20577"/>
          <ac:spMkLst>
            <pc:docMk/>
            <pc:sldMk cId="1089315137" sldId="276"/>
            <ac:spMk id="2" creationId="{E18A045B-B971-6A87-491F-C8FC0F1246AA}"/>
          </ac:spMkLst>
        </pc:spChg>
        <pc:spChg chg="del">
          <ac:chgData name="Hoisington, Kara" userId="86cb69a6-053c-4024-84b4-88a00e4b8b19" providerId="ADAL" clId="{5A43F832-B094-AB4A-B986-D2ECD628B784}" dt="2023-01-09T22:48:45.066" v="3346" actId="478"/>
          <ac:spMkLst>
            <pc:docMk/>
            <pc:sldMk cId="1089315137" sldId="276"/>
            <ac:spMk id="3" creationId="{970E6B9A-799A-4730-BF16-11E1406557C0}"/>
          </ac:spMkLst>
        </pc:spChg>
        <pc:spChg chg="add mod">
          <ac:chgData name="Hoisington, Kara" userId="86cb69a6-053c-4024-84b4-88a00e4b8b19" providerId="ADAL" clId="{5A43F832-B094-AB4A-B986-D2ECD628B784}" dt="2023-01-09T22:49:42.964" v="3366" actId="14100"/>
          <ac:spMkLst>
            <pc:docMk/>
            <pc:sldMk cId="1089315137" sldId="276"/>
            <ac:spMk id="6" creationId="{1AB9E28D-6CF8-1C1E-B8C6-2EF48C3E1B1A}"/>
          </ac:spMkLst>
        </pc:spChg>
        <pc:picChg chg="add mod">
          <ac:chgData name="Hoisington, Kara" userId="86cb69a6-053c-4024-84b4-88a00e4b8b19" providerId="ADAL" clId="{5A43F832-B094-AB4A-B986-D2ECD628B784}" dt="2023-01-09T22:49:48.815" v="3367" actId="1076"/>
          <ac:picMkLst>
            <pc:docMk/>
            <pc:sldMk cId="1089315137" sldId="276"/>
            <ac:picMk id="4" creationId="{14295F4F-FAEA-C242-EA79-46D5CB7D9235}"/>
          </ac:picMkLst>
        </pc:picChg>
      </pc:sldChg>
    </pc:docChg>
  </pc:docChgLst>
  <pc:docChgLst>
    <pc:chgData name="Pybus, Kristen" userId="S::kristen.pybus@fairfaxcounty.gov::133fec38-8baa-41c3-9ffa-8a467e489f57" providerId="AD" clId="Web-{79BE70B5-E76D-4CBC-BCB5-A2F699B72EBD}"/>
    <pc:docChg chg="modSld">
      <pc:chgData name="Pybus, Kristen" userId="S::kristen.pybus@fairfaxcounty.gov::133fec38-8baa-41c3-9ffa-8a467e489f57" providerId="AD" clId="Web-{79BE70B5-E76D-4CBC-BCB5-A2F699B72EBD}" dt="2023-02-16T16:45:20.648" v="48" actId="1076"/>
      <pc:docMkLst>
        <pc:docMk/>
      </pc:docMkLst>
      <pc:sldChg chg="modSp">
        <pc:chgData name="Pybus, Kristen" userId="S::kristen.pybus@fairfaxcounty.gov::133fec38-8baa-41c3-9ffa-8a467e489f57" providerId="AD" clId="Web-{79BE70B5-E76D-4CBC-BCB5-A2F699B72EBD}" dt="2023-02-16T15:08:17.482" v="35" actId="20577"/>
        <pc:sldMkLst>
          <pc:docMk/>
          <pc:sldMk cId="109857222" sldId="256"/>
        </pc:sldMkLst>
        <pc:spChg chg="mod">
          <ac:chgData name="Pybus, Kristen" userId="S::kristen.pybus@fairfaxcounty.gov::133fec38-8baa-41c3-9ffa-8a467e489f57" providerId="AD" clId="Web-{79BE70B5-E76D-4CBC-BCB5-A2F699B72EBD}" dt="2023-02-16T15:07:50.544" v="23" actId="20577"/>
          <ac:spMkLst>
            <pc:docMk/>
            <pc:sldMk cId="109857222" sldId="256"/>
            <ac:spMk id="2" creationId="{00000000-0000-0000-0000-000000000000}"/>
          </ac:spMkLst>
        </pc:spChg>
        <pc:spChg chg="mod">
          <ac:chgData name="Pybus, Kristen" userId="S::kristen.pybus@fairfaxcounty.gov::133fec38-8baa-41c3-9ffa-8a467e489f57" providerId="AD" clId="Web-{79BE70B5-E76D-4CBC-BCB5-A2F699B72EBD}" dt="2023-02-16T15:08:17.482" v="35" actId="20577"/>
          <ac:spMkLst>
            <pc:docMk/>
            <pc:sldMk cId="109857222" sldId="256"/>
            <ac:spMk id="3" creationId="{00000000-0000-0000-0000-000000000000}"/>
          </ac:spMkLst>
        </pc:spChg>
      </pc:sldChg>
      <pc:sldChg chg="modSp">
        <pc:chgData name="Pybus, Kristen" userId="S::kristen.pybus@fairfaxcounty.gov::133fec38-8baa-41c3-9ffa-8a467e489f57" providerId="AD" clId="Web-{79BE70B5-E76D-4CBC-BCB5-A2F699B72EBD}" dt="2023-02-16T15:18:47.028" v="39"/>
        <pc:sldMkLst>
          <pc:docMk/>
          <pc:sldMk cId="3489699210" sldId="257"/>
        </pc:sldMkLst>
        <pc:spChg chg="mod">
          <ac:chgData name="Pybus, Kristen" userId="S::kristen.pybus@fairfaxcounty.gov::133fec38-8baa-41c3-9ffa-8a467e489f57" providerId="AD" clId="Web-{79BE70B5-E76D-4CBC-BCB5-A2F699B72EBD}" dt="2023-02-16T15:13:01.895" v="37" actId="20577"/>
          <ac:spMkLst>
            <pc:docMk/>
            <pc:sldMk cId="3489699210" sldId="257"/>
            <ac:spMk id="3" creationId="{B39A1CB1-A5C1-DEA7-5BA0-C017CA4EBB95}"/>
          </ac:spMkLst>
        </pc:spChg>
        <pc:picChg chg="mod modCrop">
          <ac:chgData name="Pybus, Kristen" userId="S::kristen.pybus@fairfaxcounty.gov::133fec38-8baa-41c3-9ffa-8a467e489f57" providerId="AD" clId="Web-{79BE70B5-E76D-4CBC-BCB5-A2F699B72EBD}" dt="2023-02-16T15:18:47.028" v="39"/>
          <ac:picMkLst>
            <pc:docMk/>
            <pc:sldMk cId="3489699210" sldId="257"/>
            <ac:picMk id="5" creationId="{F9CA1091-89EA-45B3-6AE2-884D2AB2958B}"/>
          </ac:picMkLst>
        </pc:picChg>
      </pc:sldChg>
      <pc:sldChg chg="modSp">
        <pc:chgData name="Pybus, Kristen" userId="S::kristen.pybus@fairfaxcounty.gov::133fec38-8baa-41c3-9ffa-8a467e489f57" providerId="AD" clId="Web-{79BE70B5-E76D-4CBC-BCB5-A2F699B72EBD}" dt="2023-02-16T15:43:55.922" v="42" actId="1076"/>
        <pc:sldMkLst>
          <pc:docMk/>
          <pc:sldMk cId="888735034" sldId="258"/>
        </pc:sldMkLst>
        <pc:spChg chg="mod">
          <ac:chgData name="Pybus, Kristen" userId="S::kristen.pybus@fairfaxcounty.gov::133fec38-8baa-41c3-9ffa-8a467e489f57" providerId="AD" clId="Web-{79BE70B5-E76D-4CBC-BCB5-A2F699B72EBD}" dt="2023-02-16T15:43:55.922" v="42" actId="1076"/>
          <ac:spMkLst>
            <pc:docMk/>
            <pc:sldMk cId="888735034" sldId="258"/>
            <ac:spMk id="6" creationId="{F938F35D-5548-3012-2134-8F9EB68FD02B}"/>
          </ac:spMkLst>
        </pc:spChg>
      </pc:sldChg>
      <pc:sldChg chg="modSp">
        <pc:chgData name="Pybus, Kristen" userId="S::kristen.pybus@fairfaxcounty.gov::133fec38-8baa-41c3-9ffa-8a467e489f57" providerId="AD" clId="Web-{79BE70B5-E76D-4CBC-BCB5-A2F699B72EBD}" dt="2023-02-16T16:45:20.648" v="48" actId="1076"/>
        <pc:sldMkLst>
          <pc:docMk/>
          <pc:sldMk cId="984410446" sldId="261"/>
        </pc:sldMkLst>
        <pc:spChg chg="mod">
          <ac:chgData name="Pybus, Kristen" userId="S::kristen.pybus@fairfaxcounty.gov::133fec38-8baa-41c3-9ffa-8a467e489f57" providerId="AD" clId="Web-{79BE70B5-E76D-4CBC-BCB5-A2F699B72EBD}" dt="2023-02-16T16:45:20.648" v="48" actId="1076"/>
          <ac:spMkLst>
            <pc:docMk/>
            <pc:sldMk cId="984410446" sldId="261"/>
            <ac:spMk id="3" creationId="{4B659CCE-C5F3-1318-25A9-11722C5FEA8D}"/>
          </ac:spMkLst>
        </pc:spChg>
      </pc:sldChg>
      <pc:sldChg chg="modSp">
        <pc:chgData name="Pybus, Kristen" userId="S::kristen.pybus@fairfaxcounty.gov::133fec38-8baa-41c3-9ffa-8a467e489f57" providerId="AD" clId="Web-{79BE70B5-E76D-4CBC-BCB5-A2F699B72EBD}" dt="2023-02-16T15:43:23.749" v="41" actId="20577"/>
        <pc:sldMkLst>
          <pc:docMk/>
          <pc:sldMk cId="3103897713" sldId="265"/>
        </pc:sldMkLst>
        <pc:spChg chg="mod">
          <ac:chgData name="Pybus, Kristen" userId="S::kristen.pybus@fairfaxcounty.gov::133fec38-8baa-41c3-9ffa-8a467e489f57" providerId="AD" clId="Web-{79BE70B5-E76D-4CBC-BCB5-A2F699B72EBD}" dt="2023-02-16T15:43:23.749" v="41" actId="20577"/>
          <ac:spMkLst>
            <pc:docMk/>
            <pc:sldMk cId="3103897713" sldId="265"/>
            <ac:spMk id="2" creationId="{C88D167C-49B7-E968-4005-EDBB64D95F4C}"/>
          </ac:spMkLst>
        </pc:spChg>
      </pc:sldChg>
      <pc:sldChg chg="addSp">
        <pc:chgData name="Pybus, Kristen" userId="S::kristen.pybus@fairfaxcounty.gov::133fec38-8baa-41c3-9ffa-8a467e489f57" providerId="AD" clId="Web-{79BE70B5-E76D-4CBC-BCB5-A2F699B72EBD}" dt="2023-02-16T16:05:39.952" v="43"/>
        <pc:sldMkLst>
          <pc:docMk/>
          <pc:sldMk cId="676974773" sldId="272"/>
        </pc:sldMkLst>
        <pc:picChg chg="add">
          <ac:chgData name="Pybus, Kristen" userId="S::kristen.pybus@fairfaxcounty.gov::133fec38-8baa-41c3-9ffa-8a467e489f57" providerId="AD" clId="Web-{79BE70B5-E76D-4CBC-BCB5-A2F699B72EBD}" dt="2023-02-16T16:05:39.952" v="43"/>
          <ac:picMkLst>
            <pc:docMk/>
            <pc:sldMk cId="676974773" sldId="272"/>
            <ac:picMk id="3" creationId="{7B60AACE-19FA-5A5B-99E9-5C17FDF175C7}"/>
          </ac:picMkLst>
        </pc:picChg>
      </pc:sldChg>
      <pc:sldChg chg="addSp modSp">
        <pc:chgData name="Pybus, Kristen" userId="S::kristen.pybus@fairfaxcounty.gov::133fec38-8baa-41c3-9ffa-8a467e489f57" providerId="AD" clId="Web-{79BE70B5-E76D-4CBC-BCB5-A2F699B72EBD}" dt="2023-02-16T16:32:45.177" v="47" actId="14100"/>
        <pc:sldMkLst>
          <pc:docMk/>
          <pc:sldMk cId="1089315137" sldId="276"/>
        </pc:sldMkLst>
        <pc:spChg chg="mod">
          <ac:chgData name="Pybus, Kristen" userId="S::kristen.pybus@fairfaxcounty.gov::133fec38-8baa-41c3-9ffa-8a467e489f57" providerId="AD" clId="Web-{79BE70B5-E76D-4CBC-BCB5-A2F699B72EBD}" dt="2023-02-16T16:32:45.177" v="47" actId="14100"/>
          <ac:spMkLst>
            <pc:docMk/>
            <pc:sldMk cId="1089315137" sldId="276"/>
            <ac:spMk id="6" creationId="{1AB9E28D-6CF8-1C1E-B8C6-2EF48C3E1B1A}"/>
          </ac:spMkLst>
        </pc:spChg>
        <pc:picChg chg="add mod">
          <ac:chgData name="Pybus, Kristen" userId="S::kristen.pybus@fairfaxcounty.gov::133fec38-8baa-41c3-9ffa-8a467e489f57" providerId="AD" clId="Web-{79BE70B5-E76D-4CBC-BCB5-A2F699B72EBD}" dt="2023-02-16T16:22:36.647" v="46" actId="1076"/>
          <ac:picMkLst>
            <pc:docMk/>
            <pc:sldMk cId="1089315137" sldId="276"/>
            <ac:picMk id="3" creationId="{71274BB1-97E2-8684-B94C-FD1D6DE193AD}"/>
          </ac:picMkLst>
        </pc:picChg>
      </pc:sldChg>
    </pc:docChg>
  </pc:docChgLst>
  <pc:docChgLst>
    <pc:chgData name="Hoisington, Kara" userId="S::kara.hoisington2@fairfaxcounty.gov::86cb69a6-053c-4024-84b4-88a00e4b8b19" providerId="AD" clId="Web-{28F3FA37-3565-4882-9B45-F8D0E21CED1B}"/>
    <pc:docChg chg="modSld addMainMaster delMainMaster">
      <pc:chgData name="Hoisington, Kara" userId="S::kara.hoisington2@fairfaxcounty.gov::86cb69a6-053c-4024-84b4-88a00e4b8b19" providerId="AD" clId="Web-{28F3FA37-3565-4882-9B45-F8D0E21CED1B}" dt="2024-01-28T19:33:48.172" v="29"/>
      <pc:docMkLst>
        <pc:docMk/>
      </pc:docMkLst>
      <pc:sldChg chg="delSp modSp mod modClrScheme delDesignElem chgLayout">
        <pc:chgData name="Hoisington, Kara" userId="S::kara.hoisington2@fairfaxcounty.gov::86cb69a6-053c-4024-84b4-88a00e4b8b19" providerId="AD" clId="Web-{28F3FA37-3565-4882-9B45-F8D0E21CED1B}" dt="2024-01-28T19:32:51.045" v="25"/>
        <pc:sldMkLst>
          <pc:docMk/>
          <pc:sldMk cId="109857222" sldId="256"/>
        </pc:sldMkLst>
        <pc:spChg chg="mod ord">
          <ac:chgData name="Hoisington, Kara" userId="S::kara.hoisington2@fairfaxcounty.gov::86cb69a6-053c-4024-84b4-88a00e4b8b19" providerId="AD" clId="Web-{28F3FA37-3565-4882-9B45-F8D0E21CED1B}" dt="2024-01-28T19:32:51.045" v="25"/>
          <ac:spMkLst>
            <pc:docMk/>
            <pc:sldMk cId="109857222" sldId="256"/>
            <ac:spMk id="2" creationId="{00000000-0000-0000-0000-000000000000}"/>
          </ac:spMkLst>
        </pc:spChg>
        <pc:spChg chg="mod ord">
          <ac:chgData name="Hoisington, Kara" userId="S::kara.hoisington2@fairfaxcounty.gov::86cb69a6-053c-4024-84b4-88a00e4b8b19" providerId="AD" clId="Web-{28F3FA37-3565-4882-9B45-F8D0E21CED1B}" dt="2024-01-28T19:32:51.045" v="25"/>
          <ac:spMkLst>
            <pc:docMk/>
            <pc:sldMk cId="109857222" sldId="256"/>
            <ac:spMk id="3" creationId="{00000000-0000-0000-0000-000000000000}"/>
          </ac:spMkLst>
        </pc:spChg>
        <pc:spChg chg="del">
          <ac:chgData name="Hoisington, Kara" userId="S::kara.hoisington2@fairfaxcounty.gov::86cb69a6-053c-4024-84b4-88a00e4b8b19" providerId="AD" clId="Web-{28F3FA37-3565-4882-9B45-F8D0E21CED1B}" dt="2024-01-28T19:32:51.045" v="25"/>
          <ac:spMkLst>
            <pc:docMk/>
            <pc:sldMk cId="109857222" sldId="256"/>
            <ac:spMk id="9" creationId="{71B2258F-86CA-4D4D-8270-BC05FCDEBFB3}"/>
          </ac:spMkLst>
        </pc:spChg>
      </pc:sldChg>
      <pc:sldChg chg="addSp delSp modSp mod setBg modClrScheme setClrOvrMap chgLayout">
        <pc:chgData name="Hoisington, Kara" userId="S::kara.hoisington2@fairfaxcounty.gov::86cb69a6-053c-4024-84b4-88a00e4b8b19" providerId="AD" clId="Web-{28F3FA37-3565-4882-9B45-F8D0E21CED1B}" dt="2024-01-28T19:33:48.172" v="29"/>
        <pc:sldMkLst>
          <pc:docMk/>
          <pc:sldMk cId="3489699210" sldId="257"/>
        </pc:sldMkLst>
        <pc:spChg chg="mod ord">
          <ac:chgData name="Hoisington, Kara" userId="S::kara.hoisington2@fairfaxcounty.gov::86cb69a6-053c-4024-84b4-88a00e4b8b19" providerId="AD" clId="Web-{28F3FA37-3565-4882-9B45-F8D0E21CED1B}" dt="2024-01-28T19:33:48.172" v="29"/>
          <ac:spMkLst>
            <pc:docMk/>
            <pc:sldMk cId="3489699210" sldId="257"/>
            <ac:spMk id="2" creationId="{6F7C54CA-F377-B13B-5037-6C7D54EEB45C}"/>
          </ac:spMkLst>
        </pc:spChg>
        <pc:spChg chg="mod ord">
          <ac:chgData name="Hoisington, Kara" userId="S::kara.hoisington2@fairfaxcounty.gov::86cb69a6-053c-4024-84b4-88a00e4b8b19" providerId="AD" clId="Web-{28F3FA37-3565-4882-9B45-F8D0E21CED1B}" dt="2024-01-28T19:33:48.172" v="29"/>
          <ac:spMkLst>
            <pc:docMk/>
            <pc:sldMk cId="3489699210" sldId="257"/>
            <ac:spMk id="3" creationId="{B39A1CB1-A5C1-DEA7-5BA0-C017CA4EBB95}"/>
          </ac:spMkLst>
        </pc:spChg>
        <pc:spChg chg="add del">
          <ac:chgData name="Hoisington, Kara" userId="S::kara.hoisington2@fairfaxcounty.gov::86cb69a6-053c-4024-84b4-88a00e4b8b19" providerId="AD" clId="Web-{28F3FA37-3565-4882-9B45-F8D0E21CED1B}" dt="2024-01-28T19:33:48.156" v="28"/>
          <ac:spMkLst>
            <pc:docMk/>
            <pc:sldMk cId="3489699210" sldId="257"/>
            <ac:spMk id="10" creationId="{A3BAF07C-C39E-42EB-BB22-8D46691D9735}"/>
          </ac:spMkLst>
        </pc:spChg>
        <pc:spChg chg="add">
          <ac:chgData name="Hoisington, Kara" userId="S::kara.hoisington2@fairfaxcounty.gov::86cb69a6-053c-4024-84b4-88a00e4b8b19" providerId="AD" clId="Web-{28F3FA37-3565-4882-9B45-F8D0E21CED1B}" dt="2024-01-28T19:33:48.172" v="29"/>
          <ac:spMkLst>
            <pc:docMk/>
            <pc:sldMk cId="3489699210" sldId="257"/>
            <ac:spMk id="34" creationId="{F205B310-74AF-40F6-B090-BF58CCDE994A}"/>
          </ac:spMkLst>
        </pc:spChg>
        <pc:spChg chg="add">
          <ac:chgData name="Hoisington, Kara" userId="S::kara.hoisington2@fairfaxcounty.gov::86cb69a6-053c-4024-84b4-88a00e4b8b19" providerId="AD" clId="Web-{28F3FA37-3565-4882-9B45-F8D0E21CED1B}" dt="2024-01-28T19:33:48.172" v="29"/>
          <ac:spMkLst>
            <pc:docMk/>
            <pc:sldMk cId="3489699210" sldId="257"/>
            <ac:spMk id="35" creationId="{FDE17E88-CA1E-4EFB-A752-7D186AA1EA14}"/>
          </ac:spMkLst>
        </pc:spChg>
        <pc:spChg chg="add">
          <ac:chgData name="Hoisington, Kara" userId="S::kara.hoisington2@fairfaxcounty.gov::86cb69a6-053c-4024-84b4-88a00e4b8b19" providerId="AD" clId="Web-{28F3FA37-3565-4882-9B45-F8D0E21CED1B}" dt="2024-01-28T19:33:48.172" v="29"/>
          <ac:spMkLst>
            <pc:docMk/>
            <pc:sldMk cId="3489699210" sldId="257"/>
            <ac:spMk id="37" creationId="{3B2CC556-D27E-44A0-926F-7C7F9F44D2F6}"/>
          </ac:spMkLst>
        </pc:spChg>
        <pc:spChg chg="add">
          <ac:chgData name="Hoisington, Kara" userId="S::kara.hoisington2@fairfaxcounty.gov::86cb69a6-053c-4024-84b4-88a00e4b8b19" providerId="AD" clId="Web-{28F3FA37-3565-4882-9B45-F8D0E21CED1B}" dt="2024-01-28T19:33:48.172" v="29"/>
          <ac:spMkLst>
            <pc:docMk/>
            <pc:sldMk cId="3489699210" sldId="257"/>
            <ac:spMk id="39" creationId="{37905A4D-F570-4B4A-9BC9-BB11F7A5EC17}"/>
          </ac:spMkLst>
        </pc:spChg>
        <pc:grpChg chg="add del">
          <ac:chgData name="Hoisington, Kara" userId="S::kara.hoisington2@fairfaxcounty.gov::86cb69a6-053c-4024-84b4-88a00e4b8b19" providerId="AD" clId="Web-{28F3FA37-3565-4882-9B45-F8D0E21CED1B}" dt="2024-01-28T19:33:48.156" v="28"/>
          <ac:grpSpMkLst>
            <pc:docMk/>
            <pc:sldMk cId="3489699210" sldId="257"/>
            <ac:grpSpMk id="12" creationId="{D8E9CF54-0466-4261-9E62-0249E60E1886}"/>
          </ac:grpSpMkLst>
        </pc:grpChg>
        <pc:grpChg chg="add">
          <ac:chgData name="Hoisington, Kara" userId="S::kara.hoisington2@fairfaxcounty.gov::86cb69a6-053c-4024-84b4-88a00e4b8b19" providerId="AD" clId="Web-{28F3FA37-3565-4882-9B45-F8D0E21CED1B}" dt="2024-01-28T19:33:48.172" v="29"/>
          <ac:grpSpMkLst>
            <pc:docMk/>
            <pc:sldMk cId="3489699210" sldId="257"/>
            <ac:grpSpMk id="36" creationId="{DAEA7B76-7928-444A-8083-8218182EFE49}"/>
          </ac:grpSpMkLst>
        </pc:grpChg>
        <pc:picChg chg="mod ord">
          <ac:chgData name="Hoisington, Kara" userId="S::kara.hoisington2@fairfaxcounty.gov::86cb69a6-053c-4024-84b4-88a00e4b8b19" providerId="AD" clId="Web-{28F3FA37-3565-4882-9B45-F8D0E21CED1B}" dt="2024-01-28T19:33:48.172" v="29"/>
          <ac:picMkLst>
            <pc:docMk/>
            <pc:sldMk cId="3489699210" sldId="257"/>
            <ac:picMk id="4" creationId="{74C9C782-7D5E-8CC1-5CF2-35A10072B276}"/>
          </ac:picMkLst>
        </pc:picChg>
        <pc:picChg chg="mod">
          <ac:chgData name="Hoisington, Kara" userId="S::kara.hoisington2@fairfaxcounty.gov::86cb69a6-053c-4024-84b4-88a00e4b8b19" providerId="AD" clId="Web-{28F3FA37-3565-4882-9B45-F8D0E21CED1B}" dt="2024-01-28T19:33:48.172" v="29"/>
          <ac:picMkLst>
            <pc:docMk/>
            <pc:sldMk cId="3489699210" sldId="257"/>
            <ac:picMk id="5" creationId="{F9CA1091-89EA-45B3-6AE2-884D2AB2958B}"/>
          </ac:picMkLst>
        </pc:picChg>
      </pc:sldChg>
      <pc:sldChg chg="modSp mod modClrScheme chgLayout">
        <pc:chgData name="Hoisington, Kara" userId="S::kara.hoisington2@fairfaxcounty.gov::86cb69a6-053c-4024-84b4-88a00e4b8b19" providerId="AD" clId="Web-{28F3FA37-3565-4882-9B45-F8D0E21CED1B}" dt="2024-01-28T19:32:51.045" v="25"/>
        <pc:sldMkLst>
          <pc:docMk/>
          <pc:sldMk cId="888735034" sldId="258"/>
        </pc:sldMkLst>
        <pc:spChg chg="mod ord">
          <ac:chgData name="Hoisington, Kara" userId="S::kara.hoisington2@fairfaxcounty.gov::86cb69a6-053c-4024-84b4-88a00e4b8b19" providerId="AD" clId="Web-{28F3FA37-3565-4882-9B45-F8D0E21CED1B}" dt="2024-01-28T19:32:51.045" v="25"/>
          <ac:spMkLst>
            <pc:docMk/>
            <pc:sldMk cId="888735034" sldId="258"/>
            <ac:spMk id="2" creationId="{760B47AC-7C6F-F18D-615C-1F00BC374415}"/>
          </ac:spMkLst>
        </pc:spChg>
        <pc:spChg chg="mod ord">
          <ac:chgData name="Hoisington, Kara" userId="S::kara.hoisington2@fairfaxcounty.gov::86cb69a6-053c-4024-84b4-88a00e4b8b19" providerId="AD" clId="Web-{28F3FA37-3565-4882-9B45-F8D0E21CED1B}" dt="2024-01-28T19:32:51.045" v="25"/>
          <ac:spMkLst>
            <pc:docMk/>
            <pc:sldMk cId="888735034" sldId="258"/>
            <ac:spMk id="3" creationId="{3E5049E0-3445-1F3D-460D-18382C25F8DB}"/>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711345356" sldId="259"/>
        </pc:sldMkLst>
        <pc:spChg chg="mod ord">
          <ac:chgData name="Hoisington, Kara" userId="S::kara.hoisington2@fairfaxcounty.gov::86cb69a6-053c-4024-84b4-88a00e4b8b19" providerId="AD" clId="Web-{28F3FA37-3565-4882-9B45-F8D0E21CED1B}" dt="2024-01-28T19:32:51.045" v="25"/>
          <ac:spMkLst>
            <pc:docMk/>
            <pc:sldMk cId="711345356" sldId="259"/>
            <ac:spMk id="2" creationId="{85651F4B-D9D0-9CE8-79AD-181000E0C7ED}"/>
          </ac:spMkLst>
        </pc:spChg>
        <pc:spChg chg="mod ord">
          <ac:chgData name="Hoisington, Kara" userId="S::kara.hoisington2@fairfaxcounty.gov::86cb69a6-053c-4024-84b4-88a00e4b8b19" providerId="AD" clId="Web-{28F3FA37-3565-4882-9B45-F8D0E21CED1B}" dt="2024-01-28T19:32:51.045" v="25"/>
          <ac:spMkLst>
            <pc:docMk/>
            <pc:sldMk cId="711345356" sldId="259"/>
            <ac:spMk id="3" creationId="{3DD7FF47-F442-7D40-A57E-DEB3186CEFAD}"/>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984410446" sldId="261"/>
        </pc:sldMkLst>
        <pc:spChg chg="mod ord">
          <ac:chgData name="Hoisington, Kara" userId="S::kara.hoisington2@fairfaxcounty.gov::86cb69a6-053c-4024-84b4-88a00e4b8b19" providerId="AD" clId="Web-{28F3FA37-3565-4882-9B45-F8D0E21CED1B}" dt="2024-01-28T19:32:51.045" v="25"/>
          <ac:spMkLst>
            <pc:docMk/>
            <pc:sldMk cId="984410446" sldId="261"/>
            <ac:spMk id="2" creationId="{0657D9D3-FBAD-8686-220D-2F119F6B9EE3}"/>
          </ac:spMkLst>
        </pc:spChg>
        <pc:spChg chg="mod ord">
          <ac:chgData name="Hoisington, Kara" userId="S::kara.hoisington2@fairfaxcounty.gov::86cb69a6-053c-4024-84b4-88a00e4b8b19" providerId="AD" clId="Web-{28F3FA37-3565-4882-9B45-F8D0E21CED1B}" dt="2024-01-28T19:32:51.045" v="25"/>
          <ac:spMkLst>
            <pc:docMk/>
            <pc:sldMk cId="984410446" sldId="261"/>
            <ac:spMk id="3" creationId="{4B659CCE-C5F3-1318-25A9-11722C5FEA8D}"/>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2072899687" sldId="262"/>
        </pc:sldMkLst>
        <pc:spChg chg="mod ord">
          <ac:chgData name="Hoisington, Kara" userId="S::kara.hoisington2@fairfaxcounty.gov::86cb69a6-053c-4024-84b4-88a00e4b8b19" providerId="AD" clId="Web-{28F3FA37-3565-4882-9B45-F8D0E21CED1B}" dt="2024-01-28T19:32:51.045" v="25"/>
          <ac:spMkLst>
            <pc:docMk/>
            <pc:sldMk cId="2072899687" sldId="262"/>
            <ac:spMk id="2" creationId="{23DCF66A-4924-2F4D-580F-5425CCCAC99D}"/>
          </ac:spMkLst>
        </pc:spChg>
        <pc:spChg chg="mod ord">
          <ac:chgData name="Hoisington, Kara" userId="S::kara.hoisington2@fairfaxcounty.gov::86cb69a6-053c-4024-84b4-88a00e4b8b19" providerId="AD" clId="Web-{28F3FA37-3565-4882-9B45-F8D0E21CED1B}" dt="2024-01-28T19:32:51.045" v="25"/>
          <ac:spMkLst>
            <pc:docMk/>
            <pc:sldMk cId="2072899687" sldId="262"/>
            <ac:spMk id="3" creationId="{04744C4D-4B68-F1DB-37AD-1FB349B2736B}"/>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3621935737" sldId="263"/>
        </pc:sldMkLst>
        <pc:spChg chg="mod ord">
          <ac:chgData name="Hoisington, Kara" userId="S::kara.hoisington2@fairfaxcounty.gov::86cb69a6-053c-4024-84b4-88a00e4b8b19" providerId="AD" clId="Web-{28F3FA37-3565-4882-9B45-F8D0E21CED1B}" dt="2024-01-28T19:32:51.045" v="25"/>
          <ac:spMkLst>
            <pc:docMk/>
            <pc:sldMk cId="3621935737" sldId="263"/>
            <ac:spMk id="2" creationId="{81B9CE0C-AB37-B98B-80AD-007248E793DC}"/>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488507948" sldId="264"/>
        </pc:sldMkLst>
        <pc:spChg chg="mod ord">
          <ac:chgData name="Hoisington, Kara" userId="S::kara.hoisington2@fairfaxcounty.gov::86cb69a6-053c-4024-84b4-88a00e4b8b19" providerId="AD" clId="Web-{28F3FA37-3565-4882-9B45-F8D0E21CED1B}" dt="2024-01-28T19:32:51.045" v="25"/>
          <ac:spMkLst>
            <pc:docMk/>
            <pc:sldMk cId="488507948" sldId="264"/>
            <ac:spMk id="2" creationId="{B4EC3052-D3AE-00FA-2D4D-D27053FC34DF}"/>
          </ac:spMkLst>
        </pc:spChg>
        <pc:spChg chg="mod ord">
          <ac:chgData name="Hoisington, Kara" userId="S::kara.hoisington2@fairfaxcounty.gov::86cb69a6-053c-4024-84b4-88a00e4b8b19" providerId="AD" clId="Web-{28F3FA37-3565-4882-9B45-F8D0E21CED1B}" dt="2024-01-28T19:32:51.045" v="25"/>
          <ac:spMkLst>
            <pc:docMk/>
            <pc:sldMk cId="488507948" sldId="264"/>
            <ac:spMk id="3" creationId="{4C0BCEA7-CD4E-144A-4B0C-6790F015F8C0}"/>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3103897713" sldId="265"/>
        </pc:sldMkLst>
        <pc:spChg chg="mod ord">
          <ac:chgData name="Hoisington, Kara" userId="S::kara.hoisington2@fairfaxcounty.gov::86cb69a6-053c-4024-84b4-88a00e4b8b19" providerId="AD" clId="Web-{28F3FA37-3565-4882-9B45-F8D0E21CED1B}" dt="2024-01-28T19:32:51.045" v="25"/>
          <ac:spMkLst>
            <pc:docMk/>
            <pc:sldMk cId="3103897713" sldId="265"/>
            <ac:spMk id="2" creationId="{C88D167C-49B7-E968-4005-EDBB64D95F4C}"/>
          </ac:spMkLst>
        </pc:spChg>
        <pc:spChg chg="mod ord">
          <ac:chgData name="Hoisington, Kara" userId="S::kara.hoisington2@fairfaxcounty.gov::86cb69a6-053c-4024-84b4-88a00e4b8b19" providerId="AD" clId="Web-{28F3FA37-3565-4882-9B45-F8D0E21CED1B}" dt="2024-01-28T19:32:51.045" v="25"/>
          <ac:spMkLst>
            <pc:docMk/>
            <pc:sldMk cId="3103897713" sldId="265"/>
            <ac:spMk id="3" creationId="{2BB16119-75AB-2A7F-0F5F-AA94461EF7FC}"/>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3151299910" sldId="268"/>
        </pc:sldMkLst>
        <pc:spChg chg="mod ord">
          <ac:chgData name="Hoisington, Kara" userId="S::kara.hoisington2@fairfaxcounty.gov::86cb69a6-053c-4024-84b4-88a00e4b8b19" providerId="AD" clId="Web-{28F3FA37-3565-4882-9B45-F8D0E21CED1B}" dt="2024-01-28T19:32:51.045" v="25"/>
          <ac:spMkLst>
            <pc:docMk/>
            <pc:sldMk cId="3151299910" sldId="268"/>
            <ac:spMk id="2" creationId="{1D8679DC-B6D6-ED4E-FA35-D30B63302380}"/>
          </ac:spMkLst>
        </pc:spChg>
        <pc:spChg chg="mod ord">
          <ac:chgData name="Hoisington, Kara" userId="S::kara.hoisington2@fairfaxcounty.gov::86cb69a6-053c-4024-84b4-88a00e4b8b19" providerId="AD" clId="Web-{28F3FA37-3565-4882-9B45-F8D0E21CED1B}" dt="2024-01-28T19:32:51.045" v="25"/>
          <ac:spMkLst>
            <pc:docMk/>
            <pc:sldMk cId="3151299910" sldId="268"/>
            <ac:spMk id="3" creationId="{BE5FD1F2-1121-5272-6CFD-7CEE2CCC365F}"/>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1906622195" sldId="269"/>
        </pc:sldMkLst>
        <pc:spChg chg="mod ord">
          <ac:chgData name="Hoisington, Kara" userId="S::kara.hoisington2@fairfaxcounty.gov::86cb69a6-053c-4024-84b4-88a00e4b8b19" providerId="AD" clId="Web-{28F3FA37-3565-4882-9B45-F8D0E21CED1B}" dt="2024-01-28T19:32:51.045" v="25"/>
          <ac:spMkLst>
            <pc:docMk/>
            <pc:sldMk cId="1906622195" sldId="269"/>
            <ac:spMk id="2" creationId="{FDD13206-926C-7E59-80CA-C51A91FCE4FA}"/>
          </ac:spMkLst>
        </pc:spChg>
        <pc:spChg chg="mod ord">
          <ac:chgData name="Hoisington, Kara" userId="S::kara.hoisington2@fairfaxcounty.gov::86cb69a6-053c-4024-84b4-88a00e4b8b19" providerId="AD" clId="Web-{28F3FA37-3565-4882-9B45-F8D0E21CED1B}" dt="2024-01-28T19:32:51.045" v="25"/>
          <ac:spMkLst>
            <pc:docMk/>
            <pc:sldMk cId="1906622195" sldId="269"/>
            <ac:spMk id="3" creationId="{5ED92CCE-A91B-F99F-7C87-272AC2CDF38A}"/>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3526427142" sldId="270"/>
        </pc:sldMkLst>
        <pc:spChg chg="mod ord">
          <ac:chgData name="Hoisington, Kara" userId="S::kara.hoisington2@fairfaxcounty.gov::86cb69a6-053c-4024-84b4-88a00e4b8b19" providerId="AD" clId="Web-{28F3FA37-3565-4882-9B45-F8D0E21CED1B}" dt="2024-01-28T19:32:51.045" v="25"/>
          <ac:spMkLst>
            <pc:docMk/>
            <pc:sldMk cId="3526427142" sldId="270"/>
            <ac:spMk id="2" creationId="{A4DF57F9-D659-57E0-BB9B-5D53F792D27D}"/>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843074279" sldId="271"/>
        </pc:sldMkLst>
        <pc:spChg chg="mod ord">
          <ac:chgData name="Hoisington, Kara" userId="S::kara.hoisington2@fairfaxcounty.gov::86cb69a6-053c-4024-84b4-88a00e4b8b19" providerId="AD" clId="Web-{28F3FA37-3565-4882-9B45-F8D0E21CED1B}" dt="2024-01-28T19:32:51.045" v="25"/>
          <ac:spMkLst>
            <pc:docMk/>
            <pc:sldMk cId="843074279" sldId="271"/>
            <ac:spMk id="2" creationId="{CBCDBCFB-81DB-DE7A-FF16-E128290CF807}"/>
          </ac:spMkLst>
        </pc:spChg>
        <pc:spChg chg="mod ord">
          <ac:chgData name="Hoisington, Kara" userId="S::kara.hoisington2@fairfaxcounty.gov::86cb69a6-053c-4024-84b4-88a00e4b8b19" providerId="AD" clId="Web-{28F3FA37-3565-4882-9B45-F8D0E21CED1B}" dt="2024-01-28T19:32:51.045" v="25"/>
          <ac:spMkLst>
            <pc:docMk/>
            <pc:sldMk cId="843074279" sldId="271"/>
            <ac:spMk id="3" creationId="{24BE4AD3-B23D-0413-8344-47DDFDC94CC1}"/>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676974773" sldId="272"/>
        </pc:sldMkLst>
        <pc:spChg chg="mod ord">
          <ac:chgData name="Hoisington, Kara" userId="S::kara.hoisington2@fairfaxcounty.gov::86cb69a6-053c-4024-84b4-88a00e4b8b19" providerId="AD" clId="Web-{28F3FA37-3565-4882-9B45-F8D0E21CED1B}" dt="2024-01-28T19:32:51.045" v="25"/>
          <ac:spMkLst>
            <pc:docMk/>
            <pc:sldMk cId="676974773" sldId="272"/>
            <ac:spMk id="2" creationId="{716BD273-11D4-6F85-2BA8-F58E58802C53}"/>
          </ac:spMkLst>
        </pc:spChg>
      </pc:sldChg>
      <pc:sldChg chg="delSp modSp mod modClrScheme delDesignElem chgLayout">
        <pc:chgData name="Hoisington, Kara" userId="S::kara.hoisington2@fairfaxcounty.gov::86cb69a6-053c-4024-84b4-88a00e4b8b19" providerId="AD" clId="Web-{28F3FA37-3565-4882-9B45-F8D0E21CED1B}" dt="2024-01-28T19:32:51.045" v="25"/>
        <pc:sldMkLst>
          <pc:docMk/>
          <pc:sldMk cId="4276529416" sldId="273"/>
        </pc:sldMkLst>
        <pc:spChg chg="mod ord">
          <ac:chgData name="Hoisington, Kara" userId="S::kara.hoisington2@fairfaxcounty.gov::86cb69a6-053c-4024-84b4-88a00e4b8b19" providerId="AD" clId="Web-{28F3FA37-3565-4882-9B45-F8D0E21CED1B}" dt="2024-01-28T19:32:51.045" v="25"/>
          <ac:spMkLst>
            <pc:docMk/>
            <pc:sldMk cId="4276529416" sldId="273"/>
            <ac:spMk id="2" creationId="{32720277-14F3-6B94-30B1-660FA5D0B7C2}"/>
          </ac:spMkLst>
        </pc:spChg>
        <pc:spChg chg="del">
          <ac:chgData name="Hoisington, Kara" userId="S::kara.hoisington2@fairfaxcounty.gov::86cb69a6-053c-4024-84b4-88a00e4b8b19" providerId="AD" clId="Web-{28F3FA37-3565-4882-9B45-F8D0E21CED1B}" dt="2024-01-28T19:32:51.045" v="25"/>
          <ac:spMkLst>
            <pc:docMk/>
            <pc:sldMk cId="4276529416" sldId="273"/>
            <ac:spMk id="9" creationId="{D4771268-CB57-404A-9271-370EB28F6090}"/>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2220292242" sldId="274"/>
        </pc:sldMkLst>
        <pc:spChg chg="mod ord">
          <ac:chgData name="Hoisington, Kara" userId="S::kara.hoisington2@fairfaxcounty.gov::86cb69a6-053c-4024-84b4-88a00e4b8b19" providerId="AD" clId="Web-{28F3FA37-3565-4882-9B45-F8D0E21CED1B}" dt="2024-01-28T19:32:51.045" v="25"/>
          <ac:spMkLst>
            <pc:docMk/>
            <pc:sldMk cId="2220292242" sldId="274"/>
            <ac:spMk id="2" creationId="{85511143-BBA0-A595-D175-0F6B8FB59CB0}"/>
          </ac:spMkLst>
        </pc:spChg>
        <pc:spChg chg="mod ord">
          <ac:chgData name="Hoisington, Kara" userId="S::kara.hoisington2@fairfaxcounty.gov::86cb69a6-053c-4024-84b4-88a00e4b8b19" providerId="AD" clId="Web-{28F3FA37-3565-4882-9B45-F8D0E21CED1B}" dt="2024-01-28T19:32:51.045" v="25"/>
          <ac:spMkLst>
            <pc:docMk/>
            <pc:sldMk cId="2220292242" sldId="274"/>
            <ac:spMk id="3" creationId="{247EFDEC-0688-E87A-1EA0-972901488C78}"/>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3256324078" sldId="275"/>
        </pc:sldMkLst>
        <pc:spChg chg="mod ord">
          <ac:chgData name="Hoisington, Kara" userId="S::kara.hoisington2@fairfaxcounty.gov::86cb69a6-053c-4024-84b4-88a00e4b8b19" providerId="AD" clId="Web-{28F3FA37-3565-4882-9B45-F8D0E21CED1B}" dt="2024-01-28T19:32:51.045" v="25"/>
          <ac:spMkLst>
            <pc:docMk/>
            <pc:sldMk cId="3256324078" sldId="275"/>
            <ac:spMk id="2" creationId="{661DC1E7-C19D-2977-400F-68674505D7F5}"/>
          </ac:spMkLst>
        </pc:spChg>
      </pc:sldChg>
      <pc:sldChg chg="modSp mod modClrScheme chgLayout">
        <pc:chgData name="Hoisington, Kara" userId="S::kara.hoisington2@fairfaxcounty.gov::86cb69a6-053c-4024-84b4-88a00e4b8b19" providerId="AD" clId="Web-{28F3FA37-3565-4882-9B45-F8D0E21CED1B}" dt="2024-01-28T19:32:51.045" v="25"/>
        <pc:sldMkLst>
          <pc:docMk/>
          <pc:sldMk cId="1089315137" sldId="276"/>
        </pc:sldMkLst>
        <pc:spChg chg="mod ord">
          <ac:chgData name="Hoisington, Kara" userId="S::kara.hoisington2@fairfaxcounty.gov::86cb69a6-053c-4024-84b4-88a00e4b8b19" providerId="AD" clId="Web-{28F3FA37-3565-4882-9B45-F8D0E21CED1B}" dt="2024-01-28T19:32:51.045" v="25"/>
          <ac:spMkLst>
            <pc:docMk/>
            <pc:sldMk cId="1089315137" sldId="276"/>
            <ac:spMk id="2" creationId="{E18A045B-B971-6A87-491F-C8FC0F1246AA}"/>
          </ac:spMkLst>
        </pc:spChg>
        <pc:spChg chg="mod ord">
          <ac:chgData name="Hoisington, Kara" userId="S::kara.hoisington2@fairfaxcounty.gov::86cb69a6-053c-4024-84b4-88a00e4b8b19" providerId="AD" clId="Web-{28F3FA37-3565-4882-9B45-F8D0E21CED1B}" dt="2024-01-28T19:32:51.045" v="25"/>
          <ac:spMkLst>
            <pc:docMk/>
            <pc:sldMk cId="1089315137" sldId="276"/>
            <ac:spMk id="6" creationId="{1AB9E28D-6CF8-1C1E-B8C6-2EF48C3E1B1A}"/>
          </ac:spMkLst>
        </pc:spChg>
      </pc:sldChg>
      <pc:sldMasterChg chg="del delSldLayout">
        <pc:chgData name="Hoisington, Kara" userId="S::kara.hoisington2@fairfaxcounty.gov::86cb69a6-053c-4024-84b4-88a00e4b8b19" providerId="AD" clId="Web-{28F3FA37-3565-4882-9B45-F8D0E21CED1B}" dt="2024-01-28T19:32:51.045" v="25"/>
        <pc:sldMasterMkLst>
          <pc:docMk/>
          <pc:sldMasterMk cId="2460954070" sldId="2147483660"/>
        </pc:sldMasterMkLst>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2385387890" sldId="2147483661"/>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949138452" sldId="2147483662"/>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2591524520" sldId="2147483663"/>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1203092039" sldId="2147483664"/>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3733172339" sldId="2147483665"/>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3210312558" sldId="2147483666"/>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3146388984" sldId="2147483667"/>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3171841454" sldId="2147483668"/>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1718958274" sldId="2147483669"/>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2202905451" sldId="2147483670"/>
          </pc:sldLayoutMkLst>
        </pc:sldLayoutChg>
        <pc:sldLayoutChg chg="del">
          <pc:chgData name="Hoisington, Kara" userId="S::kara.hoisington2@fairfaxcounty.gov::86cb69a6-053c-4024-84b4-88a00e4b8b19" providerId="AD" clId="Web-{28F3FA37-3565-4882-9B45-F8D0E21CED1B}" dt="2024-01-28T19:32:51.045" v="25"/>
          <pc:sldLayoutMkLst>
            <pc:docMk/>
            <pc:sldMasterMk cId="2460954070" sldId="2147483660"/>
            <pc:sldLayoutMk cId="3479445657" sldId="2147483671"/>
          </pc:sldLayoutMkLst>
        </pc:sldLayoutChg>
      </pc:sldMasterChg>
      <pc:sldMasterChg chg="add addSldLayout modSldLayout">
        <pc:chgData name="Hoisington, Kara" userId="S::kara.hoisington2@fairfaxcounty.gov::86cb69a6-053c-4024-84b4-88a00e4b8b19" providerId="AD" clId="Web-{28F3FA37-3565-4882-9B45-F8D0E21CED1B}" dt="2024-01-28T19:32:51.045" v="25"/>
        <pc:sldMasterMkLst>
          <pc:docMk/>
          <pc:sldMasterMk cId="228975886" sldId="2147483672"/>
        </pc:sldMasterMkLst>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4191778137" sldId="2147483673"/>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3169571332" sldId="2147483674"/>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4160376112" sldId="2147483675"/>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572186541" sldId="2147483676"/>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217282158" sldId="2147483677"/>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1913019482" sldId="2147483678"/>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3490333786" sldId="2147483679"/>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2020885975" sldId="2147483680"/>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1136680302" sldId="2147483681"/>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451542451" sldId="2147483682"/>
          </pc:sldLayoutMkLst>
        </pc:sldLayoutChg>
        <pc:sldLayoutChg chg="add mod replId">
          <pc:chgData name="Hoisington, Kara" userId="S::kara.hoisington2@fairfaxcounty.gov::86cb69a6-053c-4024-84b4-88a00e4b8b19" providerId="AD" clId="Web-{28F3FA37-3565-4882-9B45-F8D0E21CED1B}" dt="2024-01-28T19:32:51.045" v="25"/>
          <pc:sldLayoutMkLst>
            <pc:docMk/>
            <pc:sldMasterMk cId="228975886" sldId="2147483672"/>
            <pc:sldLayoutMk cId="3098741033" sldId="2147483683"/>
          </pc:sldLayoutMkLst>
        </pc:sldLayoutChg>
      </pc:sldMasterChg>
    </pc:docChg>
  </pc:docChgLst>
  <pc:docChgLst>
    <pc:chgData name="Hoisington, Kara" userId="S::kara.hoisington2@fairfaxcounty.gov::86cb69a6-053c-4024-84b4-88a00e4b8b19" providerId="AD" clId="Web-{D009A4AC-5D8C-49C7-949A-FEEE075322BD}"/>
    <pc:docChg chg="modSld">
      <pc:chgData name="Hoisington, Kara" userId="S::kara.hoisington2@fairfaxcounty.gov::86cb69a6-053c-4024-84b4-88a00e4b8b19" providerId="AD" clId="Web-{D009A4AC-5D8C-49C7-949A-FEEE075322BD}" dt="2024-01-29T14:17:26.850" v="5" actId="20577"/>
      <pc:docMkLst>
        <pc:docMk/>
      </pc:docMkLst>
      <pc:sldChg chg="modSp">
        <pc:chgData name="Hoisington, Kara" userId="S::kara.hoisington2@fairfaxcounty.gov::86cb69a6-053c-4024-84b4-88a00e4b8b19" providerId="AD" clId="Web-{D009A4AC-5D8C-49C7-949A-FEEE075322BD}" dt="2024-01-29T14:17:26.850" v="5" actId="20577"/>
        <pc:sldMkLst>
          <pc:docMk/>
          <pc:sldMk cId="109857222" sldId="256"/>
        </pc:sldMkLst>
        <pc:spChg chg="mod">
          <ac:chgData name="Hoisington, Kara" userId="S::kara.hoisington2@fairfaxcounty.gov::86cb69a6-053c-4024-84b4-88a00e4b8b19" providerId="AD" clId="Web-{D009A4AC-5D8C-49C7-949A-FEEE075322BD}" dt="2024-01-29T14:17:26.850" v="5" actId="20577"/>
          <ac:spMkLst>
            <pc:docMk/>
            <pc:sldMk cId="109857222" sldId="256"/>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1B7CF-A202-4452-B0AC-10D61E004ABA}"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47F0135-DB8C-433D-ABA6-7D4EF48217C7}">
      <dgm:prSet/>
      <dgm:spPr/>
      <dgm:t>
        <a:bodyPr/>
        <a:lstStyle/>
        <a:p>
          <a:pPr>
            <a:defRPr cap="all"/>
          </a:pPr>
          <a:r>
            <a:rPr lang="en-US"/>
            <a:t>Ingredients/Recipe</a:t>
          </a:r>
        </a:p>
      </dgm:t>
    </dgm:pt>
    <dgm:pt modelId="{A4CD3A1F-F446-4837-93B1-26522930156E}" type="parTrans" cxnId="{F2AA47EE-74C3-4491-B35D-ABCC563DCECF}">
      <dgm:prSet/>
      <dgm:spPr/>
      <dgm:t>
        <a:bodyPr/>
        <a:lstStyle/>
        <a:p>
          <a:endParaRPr lang="en-US"/>
        </a:p>
      </dgm:t>
    </dgm:pt>
    <dgm:pt modelId="{B85DCF90-993E-453D-9EFD-9D312DA0D227}" type="sibTrans" cxnId="{F2AA47EE-74C3-4491-B35D-ABCC563DCECF}">
      <dgm:prSet/>
      <dgm:spPr/>
      <dgm:t>
        <a:bodyPr/>
        <a:lstStyle/>
        <a:p>
          <a:endParaRPr lang="en-US"/>
        </a:p>
      </dgm:t>
    </dgm:pt>
    <dgm:pt modelId="{E4DCD2AD-DB31-42AB-9670-5E17B4138D3C}">
      <dgm:prSet/>
      <dgm:spPr/>
      <dgm:t>
        <a:bodyPr/>
        <a:lstStyle/>
        <a:p>
          <a:pPr>
            <a:defRPr cap="all"/>
          </a:pPr>
          <a:r>
            <a:rPr lang="en-US"/>
            <a:t>Standard Operating Procedures for product creation </a:t>
          </a:r>
        </a:p>
      </dgm:t>
    </dgm:pt>
    <dgm:pt modelId="{2EBF36CD-F045-4058-B9C1-9AF9C0B03464}" type="parTrans" cxnId="{774FC7D1-CCF6-40EA-85A4-34541C9205BA}">
      <dgm:prSet/>
      <dgm:spPr/>
      <dgm:t>
        <a:bodyPr/>
        <a:lstStyle/>
        <a:p>
          <a:endParaRPr lang="en-US"/>
        </a:p>
      </dgm:t>
    </dgm:pt>
    <dgm:pt modelId="{583F9172-2F0A-4A87-B253-E437BADE544A}" type="sibTrans" cxnId="{774FC7D1-CCF6-40EA-85A4-34541C9205BA}">
      <dgm:prSet/>
      <dgm:spPr/>
      <dgm:t>
        <a:bodyPr/>
        <a:lstStyle/>
        <a:p>
          <a:endParaRPr lang="en-US"/>
        </a:p>
      </dgm:t>
    </dgm:pt>
    <dgm:pt modelId="{DC797A09-1DC7-4509-AFF5-85E9F48B326D}">
      <dgm:prSet/>
      <dgm:spPr/>
      <dgm:t>
        <a:bodyPr/>
        <a:lstStyle/>
        <a:p>
          <a:pPr>
            <a:defRPr cap="all"/>
          </a:pPr>
          <a:r>
            <a:rPr lang="en-US"/>
            <a:t>Flow chart of product creation, storage, and service </a:t>
          </a:r>
        </a:p>
      </dgm:t>
    </dgm:pt>
    <dgm:pt modelId="{25EA886C-30EA-4D78-824B-83704EA9A2EE}" type="parTrans" cxnId="{4251B3E2-A7AE-4DA4-AC21-B5A74DE69583}">
      <dgm:prSet/>
      <dgm:spPr/>
      <dgm:t>
        <a:bodyPr/>
        <a:lstStyle/>
        <a:p>
          <a:endParaRPr lang="en-US"/>
        </a:p>
      </dgm:t>
    </dgm:pt>
    <dgm:pt modelId="{CA8FD89B-C05E-4BA5-90FE-592B79FE1820}" type="sibTrans" cxnId="{4251B3E2-A7AE-4DA4-AC21-B5A74DE69583}">
      <dgm:prSet/>
      <dgm:spPr/>
      <dgm:t>
        <a:bodyPr/>
        <a:lstStyle/>
        <a:p>
          <a:endParaRPr lang="en-US"/>
        </a:p>
      </dgm:t>
    </dgm:pt>
    <dgm:pt modelId="{819796F5-9BD4-4B1D-A1CC-09C7FDE337C8}">
      <dgm:prSet/>
      <dgm:spPr/>
      <dgm:t>
        <a:bodyPr/>
        <a:lstStyle/>
        <a:p>
          <a:pPr>
            <a:defRPr cap="all"/>
          </a:pPr>
          <a:r>
            <a:rPr lang="en-US"/>
            <a:t>Corrective Action Plan (Critical Control Points should be denoted in SOPs and Flow Chart)</a:t>
          </a:r>
        </a:p>
      </dgm:t>
    </dgm:pt>
    <dgm:pt modelId="{1C4FA92D-4F1B-4BCD-84F0-995B93C4E6A6}" type="parTrans" cxnId="{68EE0072-84F5-48A4-A521-2DBF142F1783}">
      <dgm:prSet/>
      <dgm:spPr/>
      <dgm:t>
        <a:bodyPr/>
        <a:lstStyle/>
        <a:p>
          <a:endParaRPr lang="en-US"/>
        </a:p>
      </dgm:t>
    </dgm:pt>
    <dgm:pt modelId="{985DD5B0-DE6E-4807-B9CB-5C985F0E3675}" type="sibTrans" cxnId="{68EE0072-84F5-48A4-A521-2DBF142F1783}">
      <dgm:prSet/>
      <dgm:spPr/>
      <dgm:t>
        <a:bodyPr/>
        <a:lstStyle/>
        <a:p>
          <a:endParaRPr lang="en-US"/>
        </a:p>
      </dgm:t>
    </dgm:pt>
    <dgm:pt modelId="{9A0917C8-68BB-4F97-A1AE-FDFE6A3BA3EA}">
      <dgm:prSet/>
      <dgm:spPr/>
      <dgm:t>
        <a:bodyPr/>
        <a:lstStyle/>
        <a:p>
          <a:pPr>
            <a:defRPr cap="all"/>
          </a:pPr>
          <a:r>
            <a:rPr lang="en-US"/>
            <a:t>Record logs </a:t>
          </a:r>
        </a:p>
      </dgm:t>
    </dgm:pt>
    <dgm:pt modelId="{F676A9BD-0756-4DC9-8AEC-C997CC18A306}" type="parTrans" cxnId="{BC018707-18D3-4965-AABB-3FCE9CEF671B}">
      <dgm:prSet/>
      <dgm:spPr/>
      <dgm:t>
        <a:bodyPr/>
        <a:lstStyle/>
        <a:p>
          <a:endParaRPr lang="en-US"/>
        </a:p>
      </dgm:t>
    </dgm:pt>
    <dgm:pt modelId="{0D1588D0-4937-4C9D-B3A5-9DA119A1E775}" type="sibTrans" cxnId="{BC018707-18D3-4965-AABB-3FCE9CEF671B}">
      <dgm:prSet/>
      <dgm:spPr/>
      <dgm:t>
        <a:bodyPr/>
        <a:lstStyle/>
        <a:p>
          <a:endParaRPr lang="en-US"/>
        </a:p>
      </dgm:t>
    </dgm:pt>
    <dgm:pt modelId="{9D13C0DA-056E-496F-8F0F-FE653D6D9AAC}" type="pres">
      <dgm:prSet presAssocID="{6721B7CF-A202-4452-B0AC-10D61E004ABA}" presName="root" presStyleCnt="0">
        <dgm:presLayoutVars>
          <dgm:dir/>
          <dgm:resizeHandles val="exact"/>
        </dgm:presLayoutVars>
      </dgm:prSet>
      <dgm:spPr/>
    </dgm:pt>
    <dgm:pt modelId="{A02B12E4-B44C-4E64-9B89-CC940A159C26}" type="pres">
      <dgm:prSet presAssocID="{C47F0135-DB8C-433D-ABA6-7D4EF48217C7}" presName="compNode" presStyleCnt="0"/>
      <dgm:spPr/>
    </dgm:pt>
    <dgm:pt modelId="{17AFE085-58A2-44CE-B6C7-4BD1D7DB16D2}" type="pres">
      <dgm:prSet presAssocID="{C47F0135-DB8C-433D-ABA6-7D4EF48217C7}" presName="iconBgRect" presStyleLbl="bgShp" presStyleIdx="0" presStyleCnt="5"/>
      <dgm:spPr/>
    </dgm:pt>
    <dgm:pt modelId="{A0BB8B16-8423-4734-93FE-02A5538DBCB1}" type="pres">
      <dgm:prSet presAssocID="{C47F0135-DB8C-433D-ABA6-7D4EF48217C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f"/>
        </a:ext>
      </dgm:extLst>
    </dgm:pt>
    <dgm:pt modelId="{33E86173-389F-4559-ACAA-489D0372DA22}" type="pres">
      <dgm:prSet presAssocID="{C47F0135-DB8C-433D-ABA6-7D4EF48217C7}" presName="spaceRect" presStyleCnt="0"/>
      <dgm:spPr/>
    </dgm:pt>
    <dgm:pt modelId="{95E4C432-C2EA-4B9B-9812-7A58DCC3D2E4}" type="pres">
      <dgm:prSet presAssocID="{C47F0135-DB8C-433D-ABA6-7D4EF48217C7}" presName="textRect" presStyleLbl="revTx" presStyleIdx="0" presStyleCnt="5">
        <dgm:presLayoutVars>
          <dgm:chMax val="1"/>
          <dgm:chPref val="1"/>
        </dgm:presLayoutVars>
      </dgm:prSet>
      <dgm:spPr/>
    </dgm:pt>
    <dgm:pt modelId="{9F710662-6DCD-478D-BFD5-C5FE136313FB}" type="pres">
      <dgm:prSet presAssocID="{B85DCF90-993E-453D-9EFD-9D312DA0D227}" presName="sibTrans" presStyleCnt="0"/>
      <dgm:spPr/>
    </dgm:pt>
    <dgm:pt modelId="{1D9A3275-08B3-44FD-994A-D3172B576FDA}" type="pres">
      <dgm:prSet presAssocID="{E4DCD2AD-DB31-42AB-9670-5E17B4138D3C}" presName="compNode" presStyleCnt="0"/>
      <dgm:spPr/>
    </dgm:pt>
    <dgm:pt modelId="{36A47F84-A64D-46A2-A910-C03A952D0599}" type="pres">
      <dgm:prSet presAssocID="{E4DCD2AD-DB31-42AB-9670-5E17B4138D3C}" presName="iconBgRect" presStyleLbl="bgShp" presStyleIdx="1" presStyleCnt="5"/>
      <dgm:spPr/>
    </dgm:pt>
    <dgm:pt modelId="{92C3D548-08A0-41CB-A373-F3F69B275B0F}" type="pres">
      <dgm:prSet presAssocID="{E4DCD2AD-DB31-42AB-9670-5E17B4138D3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7BFAD7D9-7C5B-43B1-9391-AF863572B4F6}" type="pres">
      <dgm:prSet presAssocID="{E4DCD2AD-DB31-42AB-9670-5E17B4138D3C}" presName="spaceRect" presStyleCnt="0"/>
      <dgm:spPr/>
    </dgm:pt>
    <dgm:pt modelId="{6E4388AF-CB91-4C49-BFED-D66425B8674B}" type="pres">
      <dgm:prSet presAssocID="{E4DCD2AD-DB31-42AB-9670-5E17B4138D3C}" presName="textRect" presStyleLbl="revTx" presStyleIdx="1" presStyleCnt="5">
        <dgm:presLayoutVars>
          <dgm:chMax val="1"/>
          <dgm:chPref val="1"/>
        </dgm:presLayoutVars>
      </dgm:prSet>
      <dgm:spPr/>
    </dgm:pt>
    <dgm:pt modelId="{BD1CDA55-8611-4033-9E43-F05AEDBEDBD3}" type="pres">
      <dgm:prSet presAssocID="{583F9172-2F0A-4A87-B253-E437BADE544A}" presName="sibTrans" presStyleCnt="0"/>
      <dgm:spPr/>
    </dgm:pt>
    <dgm:pt modelId="{6414C228-B7EA-49F1-86A0-D5AE9A3D21F3}" type="pres">
      <dgm:prSet presAssocID="{DC797A09-1DC7-4509-AFF5-85E9F48B326D}" presName="compNode" presStyleCnt="0"/>
      <dgm:spPr/>
    </dgm:pt>
    <dgm:pt modelId="{BA18D440-277A-4968-9682-210FD5D28881}" type="pres">
      <dgm:prSet presAssocID="{DC797A09-1DC7-4509-AFF5-85E9F48B326D}" presName="iconBgRect" presStyleLbl="bgShp" presStyleIdx="2" presStyleCnt="5"/>
      <dgm:spPr/>
    </dgm:pt>
    <dgm:pt modelId="{BA132FE6-8E05-4F7E-A681-CF55CB2B964C}" type="pres">
      <dgm:prSet presAssocID="{DC797A09-1DC7-4509-AFF5-85E9F48B326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979D9FC0-D4A4-4B91-A596-0706DBF8FF7B}" type="pres">
      <dgm:prSet presAssocID="{DC797A09-1DC7-4509-AFF5-85E9F48B326D}" presName="spaceRect" presStyleCnt="0"/>
      <dgm:spPr/>
    </dgm:pt>
    <dgm:pt modelId="{69FA1BC1-80E5-4E40-9583-69C38F99942C}" type="pres">
      <dgm:prSet presAssocID="{DC797A09-1DC7-4509-AFF5-85E9F48B326D}" presName="textRect" presStyleLbl="revTx" presStyleIdx="2" presStyleCnt="5">
        <dgm:presLayoutVars>
          <dgm:chMax val="1"/>
          <dgm:chPref val="1"/>
        </dgm:presLayoutVars>
      </dgm:prSet>
      <dgm:spPr/>
    </dgm:pt>
    <dgm:pt modelId="{5516F57C-208F-43D0-AB58-CA0360B9DC50}" type="pres">
      <dgm:prSet presAssocID="{CA8FD89B-C05E-4BA5-90FE-592B79FE1820}" presName="sibTrans" presStyleCnt="0"/>
      <dgm:spPr/>
    </dgm:pt>
    <dgm:pt modelId="{B323FA06-A05D-449D-82B9-0223C502B50D}" type="pres">
      <dgm:prSet presAssocID="{819796F5-9BD4-4B1D-A1CC-09C7FDE337C8}" presName="compNode" presStyleCnt="0"/>
      <dgm:spPr/>
    </dgm:pt>
    <dgm:pt modelId="{3E231F92-5A72-42A3-895E-367F40865558}" type="pres">
      <dgm:prSet presAssocID="{819796F5-9BD4-4B1D-A1CC-09C7FDE337C8}" presName="iconBgRect" presStyleLbl="bgShp" presStyleIdx="3" presStyleCnt="5"/>
      <dgm:spPr/>
    </dgm:pt>
    <dgm:pt modelId="{F605CF7C-DDDC-4AA9-BE84-0B70C6FAE1AE}" type="pres">
      <dgm:prSet presAssocID="{819796F5-9BD4-4B1D-A1CC-09C7FDE337C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rcle with Left Arrow"/>
        </a:ext>
      </dgm:extLst>
    </dgm:pt>
    <dgm:pt modelId="{CAC82169-36F8-4539-A855-3C947486D32F}" type="pres">
      <dgm:prSet presAssocID="{819796F5-9BD4-4B1D-A1CC-09C7FDE337C8}" presName="spaceRect" presStyleCnt="0"/>
      <dgm:spPr/>
    </dgm:pt>
    <dgm:pt modelId="{7C84B08C-827D-434B-874F-77C03F07731C}" type="pres">
      <dgm:prSet presAssocID="{819796F5-9BD4-4B1D-A1CC-09C7FDE337C8}" presName="textRect" presStyleLbl="revTx" presStyleIdx="3" presStyleCnt="5">
        <dgm:presLayoutVars>
          <dgm:chMax val="1"/>
          <dgm:chPref val="1"/>
        </dgm:presLayoutVars>
      </dgm:prSet>
      <dgm:spPr/>
    </dgm:pt>
    <dgm:pt modelId="{050C9FEF-E45C-47DE-ADA8-4D0D47D19DE0}" type="pres">
      <dgm:prSet presAssocID="{985DD5B0-DE6E-4807-B9CB-5C985F0E3675}" presName="sibTrans" presStyleCnt="0"/>
      <dgm:spPr/>
    </dgm:pt>
    <dgm:pt modelId="{2C5CD921-9840-49B0-8BD6-976E4D29AF2D}" type="pres">
      <dgm:prSet presAssocID="{9A0917C8-68BB-4F97-A1AE-FDFE6A3BA3EA}" presName="compNode" presStyleCnt="0"/>
      <dgm:spPr/>
    </dgm:pt>
    <dgm:pt modelId="{86813398-4E2B-4E14-B4EE-135838F42FEE}" type="pres">
      <dgm:prSet presAssocID="{9A0917C8-68BB-4F97-A1AE-FDFE6A3BA3EA}" presName="iconBgRect" presStyleLbl="bgShp" presStyleIdx="4" presStyleCnt="5"/>
      <dgm:spPr/>
    </dgm:pt>
    <dgm:pt modelId="{1733B538-7FB3-47F2-AAF6-FEA5FEE658AE}" type="pres">
      <dgm:prSet presAssocID="{9A0917C8-68BB-4F97-A1AE-FDFE6A3BA3E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0A6C4053-7CC3-40AC-89D7-49D9DC4A6DB2}" type="pres">
      <dgm:prSet presAssocID="{9A0917C8-68BB-4F97-A1AE-FDFE6A3BA3EA}" presName="spaceRect" presStyleCnt="0"/>
      <dgm:spPr/>
    </dgm:pt>
    <dgm:pt modelId="{F919D028-BE91-4A68-89EB-3362EA158861}" type="pres">
      <dgm:prSet presAssocID="{9A0917C8-68BB-4F97-A1AE-FDFE6A3BA3EA}" presName="textRect" presStyleLbl="revTx" presStyleIdx="4" presStyleCnt="5">
        <dgm:presLayoutVars>
          <dgm:chMax val="1"/>
          <dgm:chPref val="1"/>
        </dgm:presLayoutVars>
      </dgm:prSet>
      <dgm:spPr/>
    </dgm:pt>
  </dgm:ptLst>
  <dgm:cxnLst>
    <dgm:cxn modelId="{BC018707-18D3-4965-AABB-3FCE9CEF671B}" srcId="{6721B7CF-A202-4452-B0AC-10D61E004ABA}" destId="{9A0917C8-68BB-4F97-A1AE-FDFE6A3BA3EA}" srcOrd="4" destOrd="0" parTransId="{F676A9BD-0756-4DC9-8AEC-C997CC18A306}" sibTransId="{0D1588D0-4937-4C9D-B3A5-9DA119A1E775}"/>
    <dgm:cxn modelId="{12F4A831-21A3-4AEC-8678-9B8CBC153EEF}" type="presOf" srcId="{819796F5-9BD4-4B1D-A1CC-09C7FDE337C8}" destId="{7C84B08C-827D-434B-874F-77C03F07731C}" srcOrd="0" destOrd="0" presId="urn:microsoft.com/office/officeart/2018/5/layout/IconCircleLabelList"/>
    <dgm:cxn modelId="{B4F5963D-CEE0-433A-82C1-496722EB2494}" type="presOf" srcId="{6721B7CF-A202-4452-B0AC-10D61E004ABA}" destId="{9D13C0DA-056E-496F-8F0F-FE653D6D9AAC}" srcOrd="0" destOrd="0" presId="urn:microsoft.com/office/officeart/2018/5/layout/IconCircleLabelList"/>
    <dgm:cxn modelId="{68EE0072-84F5-48A4-A521-2DBF142F1783}" srcId="{6721B7CF-A202-4452-B0AC-10D61E004ABA}" destId="{819796F5-9BD4-4B1D-A1CC-09C7FDE337C8}" srcOrd="3" destOrd="0" parTransId="{1C4FA92D-4F1B-4BCD-84F0-995B93C4E6A6}" sibTransId="{985DD5B0-DE6E-4807-B9CB-5C985F0E3675}"/>
    <dgm:cxn modelId="{A98D0659-E257-40FE-B4D2-C8B6B6CAB3FD}" type="presOf" srcId="{DC797A09-1DC7-4509-AFF5-85E9F48B326D}" destId="{69FA1BC1-80E5-4E40-9583-69C38F99942C}" srcOrd="0" destOrd="0" presId="urn:microsoft.com/office/officeart/2018/5/layout/IconCircleLabelList"/>
    <dgm:cxn modelId="{099BDC7C-9B31-4E77-88CF-91436A0C39AC}" type="presOf" srcId="{9A0917C8-68BB-4F97-A1AE-FDFE6A3BA3EA}" destId="{F919D028-BE91-4A68-89EB-3362EA158861}" srcOrd="0" destOrd="0" presId="urn:microsoft.com/office/officeart/2018/5/layout/IconCircleLabelList"/>
    <dgm:cxn modelId="{B850C5A4-9EB4-4E9D-A4CA-4AA45E919BEF}" type="presOf" srcId="{C47F0135-DB8C-433D-ABA6-7D4EF48217C7}" destId="{95E4C432-C2EA-4B9B-9812-7A58DCC3D2E4}" srcOrd="0" destOrd="0" presId="urn:microsoft.com/office/officeart/2018/5/layout/IconCircleLabelList"/>
    <dgm:cxn modelId="{05B6D1B5-7D4C-4021-A546-D4284F254B5F}" type="presOf" srcId="{E4DCD2AD-DB31-42AB-9670-5E17B4138D3C}" destId="{6E4388AF-CB91-4C49-BFED-D66425B8674B}" srcOrd="0" destOrd="0" presId="urn:microsoft.com/office/officeart/2018/5/layout/IconCircleLabelList"/>
    <dgm:cxn modelId="{774FC7D1-CCF6-40EA-85A4-34541C9205BA}" srcId="{6721B7CF-A202-4452-B0AC-10D61E004ABA}" destId="{E4DCD2AD-DB31-42AB-9670-5E17B4138D3C}" srcOrd="1" destOrd="0" parTransId="{2EBF36CD-F045-4058-B9C1-9AF9C0B03464}" sibTransId="{583F9172-2F0A-4A87-B253-E437BADE544A}"/>
    <dgm:cxn modelId="{4251B3E2-A7AE-4DA4-AC21-B5A74DE69583}" srcId="{6721B7CF-A202-4452-B0AC-10D61E004ABA}" destId="{DC797A09-1DC7-4509-AFF5-85E9F48B326D}" srcOrd="2" destOrd="0" parTransId="{25EA886C-30EA-4D78-824B-83704EA9A2EE}" sibTransId="{CA8FD89B-C05E-4BA5-90FE-592B79FE1820}"/>
    <dgm:cxn modelId="{F2AA47EE-74C3-4491-B35D-ABCC563DCECF}" srcId="{6721B7CF-A202-4452-B0AC-10D61E004ABA}" destId="{C47F0135-DB8C-433D-ABA6-7D4EF48217C7}" srcOrd="0" destOrd="0" parTransId="{A4CD3A1F-F446-4837-93B1-26522930156E}" sibTransId="{B85DCF90-993E-453D-9EFD-9D312DA0D227}"/>
    <dgm:cxn modelId="{69EBFE4F-0DB7-4A20-AA4E-A39A727B1555}" type="presParOf" srcId="{9D13C0DA-056E-496F-8F0F-FE653D6D9AAC}" destId="{A02B12E4-B44C-4E64-9B89-CC940A159C26}" srcOrd="0" destOrd="0" presId="urn:microsoft.com/office/officeart/2018/5/layout/IconCircleLabelList"/>
    <dgm:cxn modelId="{0DFF865C-100F-4CA1-BB7C-1AF2615A6D6B}" type="presParOf" srcId="{A02B12E4-B44C-4E64-9B89-CC940A159C26}" destId="{17AFE085-58A2-44CE-B6C7-4BD1D7DB16D2}" srcOrd="0" destOrd="0" presId="urn:microsoft.com/office/officeart/2018/5/layout/IconCircleLabelList"/>
    <dgm:cxn modelId="{E7006B0C-116E-42C7-A1CE-A39C1C192522}" type="presParOf" srcId="{A02B12E4-B44C-4E64-9B89-CC940A159C26}" destId="{A0BB8B16-8423-4734-93FE-02A5538DBCB1}" srcOrd="1" destOrd="0" presId="urn:microsoft.com/office/officeart/2018/5/layout/IconCircleLabelList"/>
    <dgm:cxn modelId="{789261E5-76B2-4E57-95E4-1FAA2C3F3ABA}" type="presParOf" srcId="{A02B12E4-B44C-4E64-9B89-CC940A159C26}" destId="{33E86173-389F-4559-ACAA-489D0372DA22}" srcOrd="2" destOrd="0" presId="urn:microsoft.com/office/officeart/2018/5/layout/IconCircleLabelList"/>
    <dgm:cxn modelId="{07CB8CFD-3D5C-450C-BBCC-718CE8BCBD43}" type="presParOf" srcId="{A02B12E4-B44C-4E64-9B89-CC940A159C26}" destId="{95E4C432-C2EA-4B9B-9812-7A58DCC3D2E4}" srcOrd="3" destOrd="0" presId="urn:microsoft.com/office/officeart/2018/5/layout/IconCircleLabelList"/>
    <dgm:cxn modelId="{A51E5D69-F162-4DED-A860-5A4082AE0DC2}" type="presParOf" srcId="{9D13C0DA-056E-496F-8F0F-FE653D6D9AAC}" destId="{9F710662-6DCD-478D-BFD5-C5FE136313FB}" srcOrd="1" destOrd="0" presId="urn:microsoft.com/office/officeart/2018/5/layout/IconCircleLabelList"/>
    <dgm:cxn modelId="{FFE49579-4C19-48EA-B98F-C4CD49D248D3}" type="presParOf" srcId="{9D13C0DA-056E-496F-8F0F-FE653D6D9AAC}" destId="{1D9A3275-08B3-44FD-994A-D3172B576FDA}" srcOrd="2" destOrd="0" presId="urn:microsoft.com/office/officeart/2018/5/layout/IconCircleLabelList"/>
    <dgm:cxn modelId="{A92DAC1B-9CF5-4059-B887-69A92C60C1AF}" type="presParOf" srcId="{1D9A3275-08B3-44FD-994A-D3172B576FDA}" destId="{36A47F84-A64D-46A2-A910-C03A952D0599}" srcOrd="0" destOrd="0" presId="urn:microsoft.com/office/officeart/2018/5/layout/IconCircleLabelList"/>
    <dgm:cxn modelId="{468EAD9F-7AB0-4729-ACFA-5BE4913ED7E6}" type="presParOf" srcId="{1D9A3275-08B3-44FD-994A-D3172B576FDA}" destId="{92C3D548-08A0-41CB-A373-F3F69B275B0F}" srcOrd="1" destOrd="0" presId="urn:microsoft.com/office/officeart/2018/5/layout/IconCircleLabelList"/>
    <dgm:cxn modelId="{E37FCA61-799D-4386-B99C-E5E2169A99A4}" type="presParOf" srcId="{1D9A3275-08B3-44FD-994A-D3172B576FDA}" destId="{7BFAD7D9-7C5B-43B1-9391-AF863572B4F6}" srcOrd="2" destOrd="0" presId="urn:microsoft.com/office/officeart/2018/5/layout/IconCircleLabelList"/>
    <dgm:cxn modelId="{1ACE4063-F6A5-4CC9-B497-A01D93E9E61F}" type="presParOf" srcId="{1D9A3275-08B3-44FD-994A-D3172B576FDA}" destId="{6E4388AF-CB91-4C49-BFED-D66425B8674B}" srcOrd="3" destOrd="0" presId="urn:microsoft.com/office/officeart/2018/5/layout/IconCircleLabelList"/>
    <dgm:cxn modelId="{098DEC29-8DE0-4484-9CE9-56C06AAED247}" type="presParOf" srcId="{9D13C0DA-056E-496F-8F0F-FE653D6D9AAC}" destId="{BD1CDA55-8611-4033-9E43-F05AEDBEDBD3}" srcOrd="3" destOrd="0" presId="urn:microsoft.com/office/officeart/2018/5/layout/IconCircleLabelList"/>
    <dgm:cxn modelId="{A69039E8-C27F-4399-ADF9-D4D0E0D5DB73}" type="presParOf" srcId="{9D13C0DA-056E-496F-8F0F-FE653D6D9AAC}" destId="{6414C228-B7EA-49F1-86A0-D5AE9A3D21F3}" srcOrd="4" destOrd="0" presId="urn:microsoft.com/office/officeart/2018/5/layout/IconCircleLabelList"/>
    <dgm:cxn modelId="{6D4F943C-99B4-4252-B596-5083FD047122}" type="presParOf" srcId="{6414C228-B7EA-49F1-86A0-D5AE9A3D21F3}" destId="{BA18D440-277A-4968-9682-210FD5D28881}" srcOrd="0" destOrd="0" presId="urn:microsoft.com/office/officeart/2018/5/layout/IconCircleLabelList"/>
    <dgm:cxn modelId="{A101B943-C2FD-47C9-8040-F00D15FFDCFC}" type="presParOf" srcId="{6414C228-B7EA-49F1-86A0-D5AE9A3D21F3}" destId="{BA132FE6-8E05-4F7E-A681-CF55CB2B964C}" srcOrd="1" destOrd="0" presId="urn:microsoft.com/office/officeart/2018/5/layout/IconCircleLabelList"/>
    <dgm:cxn modelId="{19EC4803-7D95-489A-82BE-C42CD20D5D79}" type="presParOf" srcId="{6414C228-B7EA-49F1-86A0-D5AE9A3D21F3}" destId="{979D9FC0-D4A4-4B91-A596-0706DBF8FF7B}" srcOrd="2" destOrd="0" presId="urn:microsoft.com/office/officeart/2018/5/layout/IconCircleLabelList"/>
    <dgm:cxn modelId="{8F5161F7-9B1F-4CA1-B4F9-821D5C9A6372}" type="presParOf" srcId="{6414C228-B7EA-49F1-86A0-D5AE9A3D21F3}" destId="{69FA1BC1-80E5-4E40-9583-69C38F99942C}" srcOrd="3" destOrd="0" presId="urn:microsoft.com/office/officeart/2018/5/layout/IconCircleLabelList"/>
    <dgm:cxn modelId="{063645A1-AD3F-49A8-B478-983D806F5789}" type="presParOf" srcId="{9D13C0DA-056E-496F-8F0F-FE653D6D9AAC}" destId="{5516F57C-208F-43D0-AB58-CA0360B9DC50}" srcOrd="5" destOrd="0" presId="urn:microsoft.com/office/officeart/2018/5/layout/IconCircleLabelList"/>
    <dgm:cxn modelId="{878ACCD0-D850-45A0-8159-77D5EB1AC20E}" type="presParOf" srcId="{9D13C0DA-056E-496F-8F0F-FE653D6D9AAC}" destId="{B323FA06-A05D-449D-82B9-0223C502B50D}" srcOrd="6" destOrd="0" presId="urn:microsoft.com/office/officeart/2018/5/layout/IconCircleLabelList"/>
    <dgm:cxn modelId="{EDBADD3B-14CB-4CC2-B277-1A9281A2C548}" type="presParOf" srcId="{B323FA06-A05D-449D-82B9-0223C502B50D}" destId="{3E231F92-5A72-42A3-895E-367F40865558}" srcOrd="0" destOrd="0" presId="urn:microsoft.com/office/officeart/2018/5/layout/IconCircleLabelList"/>
    <dgm:cxn modelId="{D463EA4A-0433-4421-A8AD-D90675B5855E}" type="presParOf" srcId="{B323FA06-A05D-449D-82B9-0223C502B50D}" destId="{F605CF7C-DDDC-4AA9-BE84-0B70C6FAE1AE}" srcOrd="1" destOrd="0" presId="urn:microsoft.com/office/officeart/2018/5/layout/IconCircleLabelList"/>
    <dgm:cxn modelId="{7C514394-DCA6-46B8-8D18-122C09BD492B}" type="presParOf" srcId="{B323FA06-A05D-449D-82B9-0223C502B50D}" destId="{CAC82169-36F8-4539-A855-3C947486D32F}" srcOrd="2" destOrd="0" presId="urn:microsoft.com/office/officeart/2018/5/layout/IconCircleLabelList"/>
    <dgm:cxn modelId="{95C10AC7-345E-4BFD-B589-2708911A6B2D}" type="presParOf" srcId="{B323FA06-A05D-449D-82B9-0223C502B50D}" destId="{7C84B08C-827D-434B-874F-77C03F07731C}" srcOrd="3" destOrd="0" presId="urn:microsoft.com/office/officeart/2018/5/layout/IconCircleLabelList"/>
    <dgm:cxn modelId="{D21646C9-F965-4C9E-8C2A-3B069850B487}" type="presParOf" srcId="{9D13C0DA-056E-496F-8F0F-FE653D6D9AAC}" destId="{050C9FEF-E45C-47DE-ADA8-4D0D47D19DE0}" srcOrd="7" destOrd="0" presId="urn:microsoft.com/office/officeart/2018/5/layout/IconCircleLabelList"/>
    <dgm:cxn modelId="{81E79186-FA07-4C1C-8902-7886D6B6C83B}" type="presParOf" srcId="{9D13C0DA-056E-496F-8F0F-FE653D6D9AAC}" destId="{2C5CD921-9840-49B0-8BD6-976E4D29AF2D}" srcOrd="8" destOrd="0" presId="urn:microsoft.com/office/officeart/2018/5/layout/IconCircleLabelList"/>
    <dgm:cxn modelId="{3C6CC679-8CFC-437E-8D45-0C3F06A916B7}" type="presParOf" srcId="{2C5CD921-9840-49B0-8BD6-976E4D29AF2D}" destId="{86813398-4E2B-4E14-B4EE-135838F42FEE}" srcOrd="0" destOrd="0" presId="urn:microsoft.com/office/officeart/2018/5/layout/IconCircleLabelList"/>
    <dgm:cxn modelId="{92D1473A-FDA2-459D-BA12-B3660CBA924C}" type="presParOf" srcId="{2C5CD921-9840-49B0-8BD6-976E4D29AF2D}" destId="{1733B538-7FB3-47F2-AAF6-FEA5FEE658AE}" srcOrd="1" destOrd="0" presId="urn:microsoft.com/office/officeart/2018/5/layout/IconCircleLabelList"/>
    <dgm:cxn modelId="{30FB1710-7FE8-4034-89AA-A51798834497}" type="presParOf" srcId="{2C5CD921-9840-49B0-8BD6-976E4D29AF2D}" destId="{0A6C4053-7CC3-40AC-89D7-49D9DC4A6DB2}" srcOrd="2" destOrd="0" presId="urn:microsoft.com/office/officeart/2018/5/layout/IconCircleLabelList"/>
    <dgm:cxn modelId="{E58AA849-69A3-4E95-9E3C-245FF06F2D65}" type="presParOf" srcId="{2C5CD921-9840-49B0-8BD6-976E4D29AF2D}" destId="{F919D028-BE91-4A68-89EB-3362EA15886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5DA19-A28F-4684-A1DA-F3C534BCB3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3508842-D629-4807-AF3E-C78574B8DF54}">
      <dgm:prSet/>
      <dgm:spPr/>
      <dgm:t>
        <a:bodyPr/>
        <a:lstStyle/>
        <a:p>
          <a:r>
            <a:rPr lang="en-US"/>
            <a:t>If approved, there should be a Variance record attached to the file</a:t>
          </a:r>
        </a:p>
      </dgm:t>
    </dgm:pt>
    <dgm:pt modelId="{06799B8F-62CE-42F2-90AF-D5965F0B3729}" type="parTrans" cxnId="{4C7E7B22-81A0-46B0-8FCD-26913D0A07EF}">
      <dgm:prSet/>
      <dgm:spPr/>
      <dgm:t>
        <a:bodyPr/>
        <a:lstStyle/>
        <a:p>
          <a:endParaRPr lang="en-US"/>
        </a:p>
      </dgm:t>
    </dgm:pt>
    <dgm:pt modelId="{B9A987A9-E308-4D00-B473-9432D6F35E47}" type="sibTrans" cxnId="{4C7E7B22-81A0-46B0-8FCD-26913D0A07EF}">
      <dgm:prSet/>
      <dgm:spPr/>
      <dgm:t>
        <a:bodyPr/>
        <a:lstStyle/>
        <a:p>
          <a:endParaRPr lang="en-US"/>
        </a:p>
      </dgm:t>
    </dgm:pt>
    <dgm:pt modelId="{D58518BC-284E-4931-A68E-243016385744}">
      <dgm:prSet/>
      <dgm:spPr/>
      <dgm:t>
        <a:bodyPr/>
        <a:lstStyle/>
        <a:p>
          <a:r>
            <a:rPr lang="en-US"/>
            <a:t>Check the logs </a:t>
          </a:r>
        </a:p>
      </dgm:t>
    </dgm:pt>
    <dgm:pt modelId="{65229F65-C754-4152-9D87-640E30DB6E5D}" type="parTrans" cxnId="{B2B52480-082C-4898-B5E0-9049042F201E}">
      <dgm:prSet/>
      <dgm:spPr/>
      <dgm:t>
        <a:bodyPr/>
        <a:lstStyle/>
        <a:p>
          <a:endParaRPr lang="en-US"/>
        </a:p>
      </dgm:t>
    </dgm:pt>
    <dgm:pt modelId="{AFD4593E-AF44-4C10-9AB8-0ECD30D11636}" type="sibTrans" cxnId="{B2B52480-082C-4898-B5E0-9049042F201E}">
      <dgm:prSet/>
      <dgm:spPr/>
      <dgm:t>
        <a:bodyPr/>
        <a:lstStyle/>
        <a:p>
          <a:endParaRPr lang="en-US"/>
        </a:p>
      </dgm:t>
    </dgm:pt>
    <dgm:pt modelId="{03D18993-EB16-4D3D-B576-1C1228EF691E}">
      <dgm:prSet/>
      <dgm:spPr/>
      <dgm:t>
        <a:bodyPr/>
        <a:lstStyle/>
        <a:p>
          <a:r>
            <a:rPr lang="en-US"/>
            <a:t>Are they calibrating the pH meter before use?</a:t>
          </a:r>
        </a:p>
      </dgm:t>
    </dgm:pt>
    <dgm:pt modelId="{914A88B3-11B8-45AC-B242-6CAB4A9EB795}" type="parTrans" cxnId="{7110D37B-49E4-4EAA-8D16-EC7C27832F39}">
      <dgm:prSet/>
      <dgm:spPr/>
      <dgm:t>
        <a:bodyPr/>
        <a:lstStyle/>
        <a:p>
          <a:endParaRPr lang="en-US"/>
        </a:p>
      </dgm:t>
    </dgm:pt>
    <dgm:pt modelId="{F6D48F8B-4750-4C82-87F8-0E0C216F16D7}" type="sibTrans" cxnId="{7110D37B-49E4-4EAA-8D16-EC7C27832F39}">
      <dgm:prSet/>
      <dgm:spPr/>
      <dgm:t>
        <a:bodyPr/>
        <a:lstStyle/>
        <a:p>
          <a:endParaRPr lang="en-US"/>
        </a:p>
      </dgm:t>
    </dgm:pt>
    <dgm:pt modelId="{22D1F6A8-9552-4F31-B1A1-5D2E3A99A2C4}">
      <dgm:prSet/>
      <dgm:spPr/>
      <dgm:t>
        <a:bodyPr/>
        <a:lstStyle/>
        <a:p>
          <a:r>
            <a:rPr lang="en-US"/>
            <a:t>Are the batches of kimchi consistently reaching a pH of 4.2 or below?</a:t>
          </a:r>
        </a:p>
      </dgm:t>
    </dgm:pt>
    <dgm:pt modelId="{A496683C-8B23-4B17-995A-268F2639CAE9}" type="parTrans" cxnId="{DBE2DC1D-3E7C-42F3-96B4-35ED7A03F2CC}">
      <dgm:prSet/>
      <dgm:spPr/>
      <dgm:t>
        <a:bodyPr/>
        <a:lstStyle/>
        <a:p>
          <a:endParaRPr lang="en-US"/>
        </a:p>
      </dgm:t>
    </dgm:pt>
    <dgm:pt modelId="{AFFC3C4F-CC97-43F7-9867-A3BEBF48033B}" type="sibTrans" cxnId="{DBE2DC1D-3E7C-42F3-96B4-35ED7A03F2CC}">
      <dgm:prSet/>
      <dgm:spPr/>
      <dgm:t>
        <a:bodyPr/>
        <a:lstStyle/>
        <a:p>
          <a:endParaRPr lang="en-US"/>
        </a:p>
      </dgm:t>
    </dgm:pt>
    <dgm:pt modelId="{B65CE40E-1036-4930-A165-60360EAE629B}">
      <dgm:prSet/>
      <dgm:spPr/>
      <dgm:t>
        <a:bodyPr/>
        <a:lstStyle/>
        <a:p>
          <a:r>
            <a:rPr lang="en-US"/>
            <a:t>If a batch of kimchi is 'ready to serve' they should test at a pH of 4.2 during the inspection. </a:t>
          </a:r>
        </a:p>
      </dgm:t>
    </dgm:pt>
    <dgm:pt modelId="{C9D1EE96-8E53-4582-A2E3-DD4D792139FD}" type="parTrans" cxnId="{7BE0CD65-97BE-4B98-864E-42A4FABFE228}">
      <dgm:prSet/>
      <dgm:spPr/>
      <dgm:t>
        <a:bodyPr/>
        <a:lstStyle/>
        <a:p>
          <a:endParaRPr lang="en-US"/>
        </a:p>
      </dgm:t>
    </dgm:pt>
    <dgm:pt modelId="{EDA81165-D4F4-44FE-970E-F8E124EF66F3}" type="sibTrans" cxnId="{7BE0CD65-97BE-4B98-864E-42A4FABFE228}">
      <dgm:prSet/>
      <dgm:spPr/>
      <dgm:t>
        <a:bodyPr/>
        <a:lstStyle/>
        <a:p>
          <a:endParaRPr lang="en-US"/>
        </a:p>
      </dgm:t>
    </dgm:pt>
    <dgm:pt modelId="{5A9E18C2-2FF6-44DD-8098-18573DE81208}" type="pres">
      <dgm:prSet presAssocID="{FB45DA19-A28F-4684-A1DA-F3C534BCB393}" presName="root" presStyleCnt="0">
        <dgm:presLayoutVars>
          <dgm:dir/>
          <dgm:resizeHandles val="exact"/>
        </dgm:presLayoutVars>
      </dgm:prSet>
      <dgm:spPr/>
    </dgm:pt>
    <dgm:pt modelId="{ED7B6847-81B2-4988-BAC0-20148ECECC86}" type="pres">
      <dgm:prSet presAssocID="{E3508842-D629-4807-AF3E-C78574B8DF54}" presName="compNode" presStyleCnt="0"/>
      <dgm:spPr/>
    </dgm:pt>
    <dgm:pt modelId="{00D46A41-0476-4AF4-B3FD-B1B39018A40A}" type="pres">
      <dgm:prSet presAssocID="{E3508842-D629-4807-AF3E-C78574B8DF54}" presName="bgRect" presStyleLbl="bgShp" presStyleIdx="0" presStyleCnt="3"/>
      <dgm:spPr/>
    </dgm:pt>
    <dgm:pt modelId="{537B34CD-BD6A-49A1-B12F-74B1B4A67544}" type="pres">
      <dgm:prSet presAssocID="{E3508842-D629-4807-AF3E-C78574B8DF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clip"/>
        </a:ext>
      </dgm:extLst>
    </dgm:pt>
    <dgm:pt modelId="{42788D3C-3ABC-49D2-9F4E-9EEF60CDD1B3}" type="pres">
      <dgm:prSet presAssocID="{E3508842-D629-4807-AF3E-C78574B8DF54}" presName="spaceRect" presStyleCnt="0"/>
      <dgm:spPr/>
    </dgm:pt>
    <dgm:pt modelId="{32E36A24-EA67-4DD0-88C6-27AB02D0530D}" type="pres">
      <dgm:prSet presAssocID="{E3508842-D629-4807-AF3E-C78574B8DF54}" presName="parTx" presStyleLbl="revTx" presStyleIdx="0" presStyleCnt="4">
        <dgm:presLayoutVars>
          <dgm:chMax val="0"/>
          <dgm:chPref val="0"/>
        </dgm:presLayoutVars>
      </dgm:prSet>
      <dgm:spPr/>
    </dgm:pt>
    <dgm:pt modelId="{E7D15533-9367-477D-BB68-7ACF41DC1CCE}" type="pres">
      <dgm:prSet presAssocID="{B9A987A9-E308-4D00-B473-9432D6F35E47}" presName="sibTrans" presStyleCnt="0"/>
      <dgm:spPr/>
    </dgm:pt>
    <dgm:pt modelId="{BFCF441B-7987-4CAA-9DAA-B9D7DB70E32F}" type="pres">
      <dgm:prSet presAssocID="{D58518BC-284E-4931-A68E-243016385744}" presName="compNode" presStyleCnt="0"/>
      <dgm:spPr/>
    </dgm:pt>
    <dgm:pt modelId="{22C1AA72-220E-434E-A2D4-924FE6FB8E5E}" type="pres">
      <dgm:prSet presAssocID="{D58518BC-284E-4931-A68E-243016385744}" presName="bgRect" presStyleLbl="bgShp" presStyleIdx="1" presStyleCnt="3"/>
      <dgm:spPr/>
    </dgm:pt>
    <dgm:pt modelId="{6D29AD23-AE0E-4F19-969E-6A5456F8194F}" type="pres">
      <dgm:prSet presAssocID="{D58518BC-284E-4931-A68E-2430163857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aker"/>
        </a:ext>
      </dgm:extLst>
    </dgm:pt>
    <dgm:pt modelId="{99CAAF6F-6D4F-4EDB-AC36-16B5526CFCAA}" type="pres">
      <dgm:prSet presAssocID="{D58518BC-284E-4931-A68E-243016385744}" presName="spaceRect" presStyleCnt="0"/>
      <dgm:spPr/>
    </dgm:pt>
    <dgm:pt modelId="{235E949A-1938-4B8A-AA02-C8D1532D1FF4}" type="pres">
      <dgm:prSet presAssocID="{D58518BC-284E-4931-A68E-243016385744}" presName="parTx" presStyleLbl="revTx" presStyleIdx="1" presStyleCnt="4">
        <dgm:presLayoutVars>
          <dgm:chMax val="0"/>
          <dgm:chPref val="0"/>
        </dgm:presLayoutVars>
      </dgm:prSet>
      <dgm:spPr/>
    </dgm:pt>
    <dgm:pt modelId="{8257BEC8-0E1B-4835-8948-A0098684FF69}" type="pres">
      <dgm:prSet presAssocID="{D58518BC-284E-4931-A68E-243016385744}" presName="desTx" presStyleLbl="revTx" presStyleIdx="2" presStyleCnt="4">
        <dgm:presLayoutVars/>
      </dgm:prSet>
      <dgm:spPr/>
    </dgm:pt>
    <dgm:pt modelId="{5B15EBF2-0B77-4FD2-B10E-0F43025CC92C}" type="pres">
      <dgm:prSet presAssocID="{AFD4593E-AF44-4C10-9AB8-0ECD30D11636}" presName="sibTrans" presStyleCnt="0"/>
      <dgm:spPr/>
    </dgm:pt>
    <dgm:pt modelId="{988F97B7-15FC-4107-9EE0-D580AF78AFF9}" type="pres">
      <dgm:prSet presAssocID="{B65CE40E-1036-4930-A165-60360EAE629B}" presName="compNode" presStyleCnt="0"/>
      <dgm:spPr/>
    </dgm:pt>
    <dgm:pt modelId="{F14E5E15-F02C-4809-A1D2-28779D9E4DA3}" type="pres">
      <dgm:prSet presAssocID="{B65CE40E-1036-4930-A165-60360EAE629B}" presName="bgRect" presStyleLbl="bgShp" presStyleIdx="2" presStyleCnt="3"/>
      <dgm:spPr/>
    </dgm:pt>
    <dgm:pt modelId="{76DC4572-708A-41E3-A0E0-4C9A1876AE11}" type="pres">
      <dgm:prSet presAssocID="{B65CE40E-1036-4930-A165-60360EAE629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tubes"/>
        </a:ext>
      </dgm:extLst>
    </dgm:pt>
    <dgm:pt modelId="{3173DEC0-BFF1-4DBB-B4F2-F916DC51F902}" type="pres">
      <dgm:prSet presAssocID="{B65CE40E-1036-4930-A165-60360EAE629B}" presName="spaceRect" presStyleCnt="0"/>
      <dgm:spPr/>
    </dgm:pt>
    <dgm:pt modelId="{D9D0F7E4-1FEC-46CF-8D2D-4638A004F79F}" type="pres">
      <dgm:prSet presAssocID="{B65CE40E-1036-4930-A165-60360EAE629B}" presName="parTx" presStyleLbl="revTx" presStyleIdx="3" presStyleCnt="4">
        <dgm:presLayoutVars>
          <dgm:chMax val="0"/>
          <dgm:chPref val="0"/>
        </dgm:presLayoutVars>
      </dgm:prSet>
      <dgm:spPr/>
    </dgm:pt>
  </dgm:ptLst>
  <dgm:cxnLst>
    <dgm:cxn modelId="{DBE2DC1D-3E7C-42F3-96B4-35ED7A03F2CC}" srcId="{D58518BC-284E-4931-A68E-243016385744}" destId="{22D1F6A8-9552-4F31-B1A1-5D2E3A99A2C4}" srcOrd="1" destOrd="0" parTransId="{A496683C-8B23-4B17-995A-268F2639CAE9}" sibTransId="{AFFC3C4F-CC97-43F7-9867-A3BEBF48033B}"/>
    <dgm:cxn modelId="{4C7E7B22-81A0-46B0-8FCD-26913D0A07EF}" srcId="{FB45DA19-A28F-4684-A1DA-F3C534BCB393}" destId="{E3508842-D629-4807-AF3E-C78574B8DF54}" srcOrd="0" destOrd="0" parTransId="{06799B8F-62CE-42F2-90AF-D5965F0B3729}" sibTransId="{B9A987A9-E308-4D00-B473-9432D6F35E47}"/>
    <dgm:cxn modelId="{7BE0CD65-97BE-4B98-864E-42A4FABFE228}" srcId="{FB45DA19-A28F-4684-A1DA-F3C534BCB393}" destId="{B65CE40E-1036-4930-A165-60360EAE629B}" srcOrd="2" destOrd="0" parTransId="{C9D1EE96-8E53-4582-A2E3-DD4D792139FD}" sibTransId="{EDA81165-D4F4-44FE-970E-F8E124EF66F3}"/>
    <dgm:cxn modelId="{B3304D75-7954-4368-9D0E-6FD725B9ED45}" type="presOf" srcId="{B65CE40E-1036-4930-A165-60360EAE629B}" destId="{D9D0F7E4-1FEC-46CF-8D2D-4638A004F79F}" srcOrd="0" destOrd="0" presId="urn:microsoft.com/office/officeart/2018/2/layout/IconVerticalSolidList"/>
    <dgm:cxn modelId="{7110D37B-49E4-4EAA-8D16-EC7C27832F39}" srcId="{D58518BC-284E-4931-A68E-243016385744}" destId="{03D18993-EB16-4D3D-B576-1C1228EF691E}" srcOrd="0" destOrd="0" parTransId="{914A88B3-11B8-45AC-B242-6CAB4A9EB795}" sibTransId="{F6D48F8B-4750-4C82-87F8-0E0C216F16D7}"/>
    <dgm:cxn modelId="{B2B52480-082C-4898-B5E0-9049042F201E}" srcId="{FB45DA19-A28F-4684-A1DA-F3C534BCB393}" destId="{D58518BC-284E-4931-A68E-243016385744}" srcOrd="1" destOrd="0" parTransId="{65229F65-C754-4152-9D87-640E30DB6E5D}" sibTransId="{AFD4593E-AF44-4C10-9AB8-0ECD30D11636}"/>
    <dgm:cxn modelId="{8F383286-6F39-413D-B2A2-641A86D58561}" type="presOf" srcId="{03D18993-EB16-4D3D-B576-1C1228EF691E}" destId="{8257BEC8-0E1B-4835-8948-A0098684FF69}" srcOrd="0" destOrd="0" presId="urn:microsoft.com/office/officeart/2018/2/layout/IconVerticalSolidList"/>
    <dgm:cxn modelId="{FE8F948D-EC3C-4910-AE74-602DA21F4DB4}" type="presOf" srcId="{E3508842-D629-4807-AF3E-C78574B8DF54}" destId="{32E36A24-EA67-4DD0-88C6-27AB02D0530D}" srcOrd="0" destOrd="0" presId="urn:microsoft.com/office/officeart/2018/2/layout/IconVerticalSolidList"/>
    <dgm:cxn modelId="{95137BC6-1398-40D3-ACF7-A4A6B321B1DA}" type="presOf" srcId="{D58518BC-284E-4931-A68E-243016385744}" destId="{235E949A-1938-4B8A-AA02-C8D1532D1FF4}" srcOrd="0" destOrd="0" presId="urn:microsoft.com/office/officeart/2018/2/layout/IconVerticalSolidList"/>
    <dgm:cxn modelId="{7CE17AE6-DF3A-4460-A5FC-AB7DDDE0E2BA}" type="presOf" srcId="{FB45DA19-A28F-4684-A1DA-F3C534BCB393}" destId="{5A9E18C2-2FF6-44DD-8098-18573DE81208}" srcOrd="0" destOrd="0" presId="urn:microsoft.com/office/officeart/2018/2/layout/IconVerticalSolidList"/>
    <dgm:cxn modelId="{C03479F1-70FD-48FB-BAC3-81D678B0E4F2}" type="presOf" srcId="{22D1F6A8-9552-4F31-B1A1-5D2E3A99A2C4}" destId="{8257BEC8-0E1B-4835-8948-A0098684FF69}" srcOrd="0" destOrd="1" presId="urn:microsoft.com/office/officeart/2018/2/layout/IconVerticalSolidList"/>
    <dgm:cxn modelId="{5167BAC4-FC29-4B70-A6D3-7DFCF3D8D60E}" type="presParOf" srcId="{5A9E18C2-2FF6-44DD-8098-18573DE81208}" destId="{ED7B6847-81B2-4988-BAC0-20148ECECC86}" srcOrd="0" destOrd="0" presId="urn:microsoft.com/office/officeart/2018/2/layout/IconVerticalSolidList"/>
    <dgm:cxn modelId="{DBEE2062-93EB-4988-A6D1-BCB4354F35C5}" type="presParOf" srcId="{ED7B6847-81B2-4988-BAC0-20148ECECC86}" destId="{00D46A41-0476-4AF4-B3FD-B1B39018A40A}" srcOrd="0" destOrd="0" presId="urn:microsoft.com/office/officeart/2018/2/layout/IconVerticalSolidList"/>
    <dgm:cxn modelId="{D89C09B1-1D2B-4BDD-A02A-BC819E3D26DB}" type="presParOf" srcId="{ED7B6847-81B2-4988-BAC0-20148ECECC86}" destId="{537B34CD-BD6A-49A1-B12F-74B1B4A67544}" srcOrd="1" destOrd="0" presId="urn:microsoft.com/office/officeart/2018/2/layout/IconVerticalSolidList"/>
    <dgm:cxn modelId="{C87B7A1F-0544-4E27-B5A1-E97CC53A5BD5}" type="presParOf" srcId="{ED7B6847-81B2-4988-BAC0-20148ECECC86}" destId="{42788D3C-3ABC-49D2-9F4E-9EEF60CDD1B3}" srcOrd="2" destOrd="0" presId="urn:microsoft.com/office/officeart/2018/2/layout/IconVerticalSolidList"/>
    <dgm:cxn modelId="{458295C1-72EE-4D16-829D-E730B370DF33}" type="presParOf" srcId="{ED7B6847-81B2-4988-BAC0-20148ECECC86}" destId="{32E36A24-EA67-4DD0-88C6-27AB02D0530D}" srcOrd="3" destOrd="0" presId="urn:microsoft.com/office/officeart/2018/2/layout/IconVerticalSolidList"/>
    <dgm:cxn modelId="{F9E3F5E0-D5EB-404F-9429-E59509940FC3}" type="presParOf" srcId="{5A9E18C2-2FF6-44DD-8098-18573DE81208}" destId="{E7D15533-9367-477D-BB68-7ACF41DC1CCE}" srcOrd="1" destOrd="0" presId="urn:microsoft.com/office/officeart/2018/2/layout/IconVerticalSolidList"/>
    <dgm:cxn modelId="{01096314-CC8E-4390-B3AA-36EB8039BE5F}" type="presParOf" srcId="{5A9E18C2-2FF6-44DD-8098-18573DE81208}" destId="{BFCF441B-7987-4CAA-9DAA-B9D7DB70E32F}" srcOrd="2" destOrd="0" presId="urn:microsoft.com/office/officeart/2018/2/layout/IconVerticalSolidList"/>
    <dgm:cxn modelId="{5A3043B6-8978-4581-B62E-DEE1F5EBAEA6}" type="presParOf" srcId="{BFCF441B-7987-4CAA-9DAA-B9D7DB70E32F}" destId="{22C1AA72-220E-434E-A2D4-924FE6FB8E5E}" srcOrd="0" destOrd="0" presId="urn:microsoft.com/office/officeart/2018/2/layout/IconVerticalSolidList"/>
    <dgm:cxn modelId="{E8642E0B-E920-433D-BC97-6C644137D2F9}" type="presParOf" srcId="{BFCF441B-7987-4CAA-9DAA-B9D7DB70E32F}" destId="{6D29AD23-AE0E-4F19-969E-6A5456F8194F}" srcOrd="1" destOrd="0" presId="urn:microsoft.com/office/officeart/2018/2/layout/IconVerticalSolidList"/>
    <dgm:cxn modelId="{D4B50B19-D768-4A45-978B-2F0371CA5605}" type="presParOf" srcId="{BFCF441B-7987-4CAA-9DAA-B9D7DB70E32F}" destId="{99CAAF6F-6D4F-4EDB-AC36-16B5526CFCAA}" srcOrd="2" destOrd="0" presId="urn:microsoft.com/office/officeart/2018/2/layout/IconVerticalSolidList"/>
    <dgm:cxn modelId="{A521CACC-D4E5-4DF2-9958-A1C4FECA51EB}" type="presParOf" srcId="{BFCF441B-7987-4CAA-9DAA-B9D7DB70E32F}" destId="{235E949A-1938-4B8A-AA02-C8D1532D1FF4}" srcOrd="3" destOrd="0" presId="urn:microsoft.com/office/officeart/2018/2/layout/IconVerticalSolidList"/>
    <dgm:cxn modelId="{9164D35A-FE26-4110-B572-CF09B37B2E04}" type="presParOf" srcId="{BFCF441B-7987-4CAA-9DAA-B9D7DB70E32F}" destId="{8257BEC8-0E1B-4835-8948-A0098684FF69}" srcOrd="4" destOrd="0" presId="urn:microsoft.com/office/officeart/2018/2/layout/IconVerticalSolidList"/>
    <dgm:cxn modelId="{F2C748D0-B927-4F5B-B77F-E1AF9A56B122}" type="presParOf" srcId="{5A9E18C2-2FF6-44DD-8098-18573DE81208}" destId="{5B15EBF2-0B77-4FD2-B10E-0F43025CC92C}" srcOrd="3" destOrd="0" presId="urn:microsoft.com/office/officeart/2018/2/layout/IconVerticalSolidList"/>
    <dgm:cxn modelId="{1858D959-8A70-4C0E-AB43-8E1B90BC207D}" type="presParOf" srcId="{5A9E18C2-2FF6-44DD-8098-18573DE81208}" destId="{988F97B7-15FC-4107-9EE0-D580AF78AFF9}" srcOrd="4" destOrd="0" presId="urn:microsoft.com/office/officeart/2018/2/layout/IconVerticalSolidList"/>
    <dgm:cxn modelId="{E04BED51-AA04-4DAD-922A-8DA1AF1A6AA0}" type="presParOf" srcId="{988F97B7-15FC-4107-9EE0-D580AF78AFF9}" destId="{F14E5E15-F02C-4809-A1D2-28779D9E4DA3}" srcOrd="0" destOrd="0" presId="urn:microsoft.com/office/officeart/2018/2/layout/IconVerticalSolidList"/>
    <dgm:cxn modelId="{481F450A-0F0E-4BED-9F3E-53AF652FED7F}" type="presParOf" srcId="{988F97B7-15FC-4107-9EE0-D580AF78AFF9}" destId="{76DC4572-708A-41E3-A0E0-4C9A1876AE11}" srcOrd="1" destOrd="0" presId="urn:microsoft.com/office/officeart/2018/2/layout/IconVerticalSolidList"/>
    <dgm:cxn modelId="{0FF75C88-1F38-4D64-B27C-2AF8AFB48D5E}" type="presParOf" srcId="{988F97B7-15FC-4107-9EE0-D580AF78AFF9}" destId="{3173DEC0-BFF1-4DBB-B4F2-F916DC51F902}" srcOrd="2" destOrd="0" presId="urn:microsoft.com/office/officeart/2018/2/layout/IconVerticalSolidList"/>
    <dgm:cxn modelId="{597F3BB9-6D39-4F7F-8D1B-DA91AC3B87C0}" type="presParOf" srcId="{988F97B7-15FC-4107-9EE0-D580AF78AFF9}" destId="{D9D0F7E4-1FEC-46CF-8D2D-4638A004F79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A545EF-CD0E-48EC-AE05-6BAB4E35949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D64E605E-2E04-491A-BCAF-5FE31CD2CBDB}">
      <dgm:prSet/>
      <dgm:spPr/>
      <dgm:t>
        <a:bodyPr/>
        <a:lstStyle/>
        <a:p>
          <a:r>
            <a:rPr lang="en-US" dirty="0"/>
            <a:t>Tradition &amp; Culture</a:t>
          </a:r>
        </a:p>
      </dgm:t>
    </dgm:pt>
    <dgm:pt modelId="{41220EA8-31A9-4D40-9882-F04D8497E0D3}" type="parTrans" cxnId="{86C055DD-5C8C-4A60-80A1-511AE05343F4}">
      <dgm:prSet/>
      <dgm:spPr/>
      <dgm:t>
        <a:bodyPr/>
        <a:lstStyle/>
        <a:p>
          <a:endParaRPr lang="en-US"/>
        </a:p>
      </dgm:t>
    </dgm:pt>
    <dgm:pt modelId="{05D1B7AD-B246-4725-9235-86811A73BA1D}" type="sibTrans" cxnId="{86C055DD-5C8C-4A60-80A1-511AE05343F4}">
      <dgm:prSet/>
      <dgm:spPr/>
      <dgm:t>
        <a:bodyPr/>
        <a:lstStyle/>
        <a:p>
          <a:endParaRPr lang="en-US"/>
        </a:p>
      </dgm:t>
    </dgm:pt>
    <dgm:pt modelId="{4B402F3C-937C-4D88-BF02-141BF9F5CF6C}">
      <dgm:prSet/>
      <dgm:spPr/>
      <dgm:t>
        <a:bodyPr/>
        <a:lstStyle/>
        <a:p>
          <a:r>
            <a:rPr lang="en-US" dirty="0"/>
            <a:t>Anti-oxidant</a:t>
          </a:r>
        </a:p>
      </dgm:t>
    </dgm:pt>
    <dgm:pt modelId="{90DA340E-0651-4EBE-A690-C3241471E8E0}" type="parTrans" cxnId="{0A6D7A9A-220D-43DF-AA7B-E4AF822A0620}">
      <dgm:prSet/>
      <dgm:spPr/>
      <dgm:t>
        <a:bodyPr/>
        <a:lstStyle/>
        <a:p>
          <a:endParaRPr lang="en-US"/>
        </a:p>
      </dgm:t>
    </dgm:pt>
    <dgm:pt modelId="{774AC320-F7A8-480B-891A-114C8A562D91}" type="sibTrans" cxnId="{0A6D7A9A-220D-43DF-AA7B-E4AF822A0620}">
      <dgm:prSet/>
      <dgm:spPr/>
      <dgm:t>
        <a:bodyPr/>
        <a:lstStyle/>
        <a:p>
          <a:endParaRPr lang="en-US"/>
        </a:p>
      </dgm:t>
    </dgm:pt>
    <dgm:pt modelId="{359AD076-E099-4698-B623-C5F74AE1325B}">
      <dgm:prSet/>
      <dgm:spPr/>
      <dgm:t>
        <a:bodyPr/>
        <a:lstStyle/>
        <a:p>
          <a:r>
            <a:rPr lang="en-US" dirty="0"/>
            <a:t>Probiotic</a:t>
          </a:r>
        </a:p>
      </dgm:t>
    </dgm:pt>
    <dgm:pt modelId="{724DFFAC-E126-453A-A398-34D222B2E5E2}" type="parTrans" cxnId="{8E4619B6-E64F-4B89-A63B-29CE6659ED57}">
      <dgm:prSet/>
      <dgm:spPr/>
      <dgm:t>
        <a:bodyPr/>
        <a:lstStyle/>
        <a:p>
          <a:endParaRPr lang="en-US"/>
        </a:p>
      </dgm:t>
    </dgm:pt>
    <dgm:pt modelId="{A36EF171-5072-4DE9-94E5-5767B80A4DA2}" type="sibTrans" cxnId="{8E4619B6-E64F-4B89-A63B-29CE6659ED57}">
      <dgm:prSet/>
      <dgm:spPr/>
      <dgm:t>
        <a:bodyPr/>
        <a:lstStyle/>
        <a:p>
          <a:endParaRPr lang="en-US"/>
        </a:p>
      </dgm:t>
    </dgm:pt>
    <dgm:pt modelId="{255272CE-1E5D-4FE5-8D64-F46184E5A9B5}">
      <dgm:prSet/>
      <dgm:spPr/>
      <dgm:t>
        <a:bodyPr/>
        <a:lstStyle/>
        <a:p>
          <a:r>
            <a:rPr lang="en-US" dirty="0"/>
            <a:t>Cultural Competence</a:t>
          </a:r>
        </a:p>
      </dgm:t>
    </dgm:pt>
    <dgm:pt modelId="{6DBDEE21-9B73-4E39-9246-6D2059BF2EC1}" type="parTrans" cxnId="{BAF71EBC-2CA7-4DE4-979D-09FBD1A455E4}">
      <dgm:prSet/>
      <dgm:spPr/>
      <dgm:t>
        <a:bodyPr/>
        <a:lstStyle/>
        <a:p>
          <a:endParaRPr lang="en-US"/>
        </a:p>
      </dgm:t>
    </dgm:pt>
    <dgm:pt modelId="{A744C188-2764-4446-B968-59E7D5AA267E}" type="sibTrans" cxnId="{BAF71EBC-2CA7-4DE4-979D-09FBD1A455E4}">
      <dgm:prSet/>
      <dgm:spPr/>
      <dgm:t>
        <a:bodyPr/>
        <a:lstStyle/>
        <a:p>
          <a:endParaRPr lang="en-US"/>
        </a:p>
      </dgm:t>
    </dgm:pt>
    <dgm:pt modelId="{204CAE22-2A2C-47AD-A582-029F13206CC3}">
      <dgm:prSet/>
      <dgm:spPr/>
      <dgm:t>
        <a:bodyPr/>
        <a:lstStyle/>
        <a:p>
          <a:r>
            <a:rPr lang="en-US" dirty="0"/>
            <a:t>Public risk</a:t>
          </a:r>
        </a:p>
      </dgm:t>
    </dgm:pt>
    <dgm:pt modelId="{F9A8011F-8CED-4E6F-8E2F-4DD5DB6D73C1}" type="parTrans" cxnId="{7FA2F595-6D6B-4AE1-831F-79DED5AD2723}">
      <dgm:prSet/>
      <dgm:spPr/>
      <dgm:t>
        <a:bodyPr/>
        <a:lstStyle/>
        <a:p>
          <a:endParaRPr lang="en-US"/>
        </a:p>
      </dgm:t>
    </dgm:pt>
    <dgm:pt modelId="{37D477AB-118C-445F-A3DB-1F07DF0DB1F6}" type="sibTrans" cxnId="{7FA2F595-6D6B-4AE1-831F-79DED5AD2723}">
      <dgm:prSet/>
      <dgm:spPr/>
      <dgm:t>
        <a:bodyPr/>
        <a:lstStyle/>
        <a:p>
          <a:endParaRPr lang="en-US"/>
        </a:p>
      </dgm:t>
    </dgm:pt>
    <dgm:pt modelId="{A9A2E900-28E0-4753-B727-E7AB970C0185}">
      <dgm:prSet/>
      <dgm:spPr/>
      <dgm:t>
        <a:bodyPr/>
        <a:lstStyle/>
        <a:p>
          <a:r>
            <a:rPr lang="en-US" dirty="0"/>
            <a:t>Botulism</a:t>
          </a:r>
        </a:p>
      </dgm:t>
    </dgm:pt>
    <dgm:pt modelId="{1DCC4D1A-B8D9-45D7-A81D-D49A3EDC1B02}" type="parTrans" cxnId="{9FD746BF-D60B-428F-BD6C-F2D3FF5C3F4A}">
      <dgm:prSet/>
      <dgm:spPr/>
      <dgm:t>
        <a:bodyPr/>
        <a:lstStyle/>
        <a:p>
          <a:endParaRPr lang="en-US"/>
        </a:p>
      </dgm:t>
    </dgm:pt>
    <dgm:pt modelId="{AB8BF847-D5A7-4DF4-8301-0162C5A0C410}" type="sibTrans" cxnId="{9FD746BF-D60B-428F-BD6C-F2D3FF5C3F4A}">
      <dgm:prSet/>
      <dgm:spPr/>
      <dgm:t>
        <a:bodyPr/>
        <a:lstStyle/>
        <a:p>
          <a:endParaRPr lang="en-US"/>
        </a:p>
      </dgm:t>
    </dgm:pt>
    <dgm:pt modelId="{E87F0057-E14E-42F3-B504-47E16478585C}">
      <dgm:prSet/>
      <dgm:spPr/>
      <dgm:t>
        <a:bodyPr/>
        <a:lstStyle/>
        <a:p>
          <a:r>
            <a:rPr lang="en-US" dirty="0"/>
            <a:t>E. Coli</a:t>
          </a:r>
        </a:p>
      </dgm:t>
    </dgm:pt>
    <dgm:pt modelId="{AC324372-6848-4F4F-B701-EAC35AF2CB97}" type="parTrans" cxnId="{331DCA7E-AF3F-480B-B8CD-707F6960CCEB}">
      <dgm:prSet/>
      <dgm:spPr/>
      <dgm:t>
        <a:bodyPr/>
        <a:lstStyle/>
        <a:p>
          <a:endParaRPr lang="en-US"/>
        </a:p>
      </dgm:t>
    </dgm:pt>
    <dgm:pt modelId="{5CEA80EF-2D1A-4ECA-B838-66A102B8336C}" type="sibTrans" cxnId="{331DCA7E-AF3F-480B-B8CD-707F6960CCEB}">
      <dgm:prSet/>
      <dgm:spPr/>
      <dgm:t>
        <a:bodyPr/>
        <a:lstStyle/>
        <a:p>
          <a:endParaRPr lang="en-US"/>
        </a:p>
      </dgm:t>
    </dgm:pt>
    <dgm:pt modelId="{2DD997BC-6E50-4C5B-A026-332EB947DF87}">
      <dgm:prSet/>
      <dgm:spPr/>
      <dgm:t>
        <a:bodyPr/>
        <a:lstStyle/>
        <a:p>
          <a:r>
            <a:rPr lang="en-US" dirty="0"/>
            <a:t>Salmonella</a:t>
          </a:r>
        </a:p>
      </dgm:t>
    </dgm:pt>
    <dgm:pt modelId="{744171CF-82D5-4DE4-8D1E-B8E4F6DC61C7}" type="parTrans" cxnId="{2EAC98EE-4908-4651-8028-12D0D8B17B99}">
      <dgm:prSet/>
      <dgm:spPr/>
      <dgm:t>
        <a:bodyPr/>
        <a:lstStyle/>
        <a:p>
          <a:endParaRPr lang="en-US"/>
        </a:p>
      </dgm:t>
    </dgm:pt>
    <dgm:pt modelId="{9FB7A3C6-C8A2-418D-8244-03DBF975FE37}" type="sibTrans" cxnId="{2EAC98EE-4908-4651-8028-12D0D8B17B99}">
      <dgm:prSet/>
      <dgm:spPr/>
      <dgm:t>
        <a:bodyPr/>
        <a:lstStyle/>
        <a:p>
          <a:endParaRPr lang="en-US"/>
        </a:p>
      </dgm:t>
    </dgm:pt>
    <dgm:pt modelId="{7DC68130-4BE2-4953-A99F-7CE33FC79239}" type="pres">
      <dgm:prSet presAssocID="{80A545EF-CD0E-48EC-AE05-6BAB4E359498}" presName="Name0" presStyleCnt="0">
        <dgm:presLayoutVars>
          <dgm:dir/>
          <dgm:animLvl val="lvl"/>
          <dgm:resizeHandles val="exact"/>
        </dgm:presLayoutVars>
      </dgm:prSet>
      <dgm:spPr/>
    </dgm:pt>
    <dgm:pt modelId="{E14EA116-6068-435A-9E06-3C6CD042A58B}" type="pres">
      <dgm:prSet presAssocID="{D64E605E-2E04-491A-BCAF-5FE31CD2CBDB}" presName="composite" presStyleCnt="0"/>
      <dgm:spPr/>
    </dgm:pt>
    <dgm:pt modelId="{9CE855EE-7385-45D1-8888-D6C5BD9153F2}" type="pres">
      <dgm:prSet presAssocID="{D64E605E-2E04-491A-BCAF-5FE31CD2CBDB}" presName="parTx" presStyleLbl="alignNode1" presStyleIdx="0" presStyleCnt="2">
        <dgm:presLayoutVars>
          <dgm:chMax val="0"/>
          <dgm:chPref val="0"/>
          <dgm:bulletEnabled val="1"/>
        </dgm:presLayoutVars>
      </dgm:prSet>
      <dgm:spPr/>
    </dgm:pt>
    <dgm:pt modelId="{9640090E-2E19-4470-946D-CE93541B2618}" type="pres">
      <dgm:prSet presAssocID="{D64E605E-2E04-491A-BCAF-5FE31CD2CBDB}" presName="desTx" presStyleLbl="alignAccFollowNode1" presStyleIdx="0" presStyleCnt="2">
        <dgm:presLayoutVars>
          <dgm:bulletEnabled val="1"/>
        </dgm:presLayoutVars>
      </dgm:prSet>
      <dgm:spPr/>
    </dgm:pt>
    <dgm:pt modelId="{7637CF77-AD17-4959-BF21-0BC87DB34426}" type="pres">
      <dgm:prSet presAssocID="{05D1B7AD-B246-4725-9235-86811A73BA1D}" presName="space" presStyleCnt="0"/>
      <dgm:spPr/>
    </dgm:pt>
    <dgm:pt modelId="{5367BEAE-B3E6-4601-AA91-8F5054C7CCE1}" type="pres">
      <dgm:prSet presAssocID="{204CAE22-2A2C-47AD-A582-029F13206CC3}" presName="composite" presStyleCnt="0"/>
      <dgm:spPr/>
    </dgm:pt>
    <dgm:pt modelId="{3977117D-4817-4A2C-8DF3-7FF62A68819D}" type="pres">
      <dgm:prSet presAssocID="{204CAE22-2A2C-47AD-A582-029F13206CC3}" presName="parTx" presStyleLbl="alignNode1" presStyleIdx="1" presStyleCnt="2">
        <dgm:presLayoutVars>
          <dgm:chMax val="0"/>
          <dgm:chPref val="0"/>
          <dgm:bulletEnabled val="1"/>
        </dgm:presLayoutVars>
      </dgm:prSet>
      <dgm:spPr/>
    </dgm:pt>
    <dgm:pt modelId="{D8F3F74C-BEA7-4372-91B6-60B6C9F74B90}" type="pres">
      <dgm:prSet presAssocID="{204CAE22-2A2C-47AD-A582-029F13206CC3}" presName="desTx" presStyleLbl="alignAccFollowNode1" presStyleIdx="1" presStyleCnt="2">
        <dgm:presLayoutVars>
          <dgm:bulletEnabled val="1"/>
        </dgm:presLayoutVars>
      </dgm:prSet>
      <dgm:spPr/>
    </dgm:pt>
  </dgm:ptLst>
  <dgm:cxnLst>
    <dgm:cxn modelId="{9A4E091D-74C0-4DFA-B360-A4D9FB5004BC}" type="presOf" srcId="{4B402F3C-937C-4D88-BF02-141BF9F5CF6C}" destId="{9640090E-2E19-4470-946D-CE93541B2618}" srcOrd="0" destOrd="0" presId="urn:microsoft.com/office/officeart/2005/8/layout/hList1"/>
    <dgm:cxn modelId="{990AE433-117B-41C3-9AD8-3C27D94A5D20}" type="presOf" srcId="{E87F0057-E14E-42F3-B504-47E16478585C}" destId="{D8F3F74C-BEA7-4372-91B6-60B6C9F74B90}" srcOrd="0" destOrd="1" presId="urn:microsoft.com/office/officeart/2005/8/layout/hList1"/>
    <dgm:cxn modelId="{5EAE1F5D-9691-481D-861E-D80B9A82277C}" type="presOf" srcId="{A9A2E900-28E0-4753-B727-E7AB970C0185}" destId="{D8F3F74C-BEA7-4372-91B6-60B6C9F74B90}" srcOrd="0" destOrd="0" presId="urn:microsoft.com/office/officeart/2005/8/layout/hList1"/>
    <dgm:cxn modelId="{1138964D-9056-4D08-BC44-512BF420F4FF}" type="presOf" srcId="{80A545EF-CD0E-48EC-AE05-6BAB4E359498}" destId="{7DC68130-4BE2-4953-A99F-7CE33FC79239}" srcOrd="0" destOrd="0" presId="urn:microsoft.com/office/officeart/2005/8/layout/hList1"/>
    <dgm:cxn modelId="{8B640E75-E8C6-47A8-B06B-93BEC89AD5C9}" type="presOf" srcId="{359AD076-E099-4698-B623-C5F74AE1325B}" destId="{9640090E-2E19-4470-946D-CE93541B2618}" srcOrd="0" destOrd="1" presId="urn:microsoft.com/office/officeart/2005/8/layout/hList1"/>
    <dgm:cxn modelId="{331DCA7E-AF3F-480B-B8CD-707F6960CCEB}" srcId="{204CAE22-2A2C-47AD-A582-029F13206CC3}" destId="{E87F0057-E14E-42F3-B504-47E16478585C}" srcOrd="1" destOrd="0" parTransId="{AC324372-6848-4F4F-B701-EAC35AF2CB97}" sibTransId="{5CEA80EF-2D1A-4ECA-B838-66A102B8336C}"/>
    <dgm:cxn modelId="{0BC89D81-A156-46C0-BA84-B7A739477280}" type="presOf" srcId="{D64E605E-2E04-491A-BCAF-5FE31CD2CBDB}" destId="{9CE855EE-7385-45D1-8888-D6C5BD9153F2}" srcOrd="0" destOrd="0" presId="urn:microsoft.com/office/officeart/2005/8/layout/hList1"/>
    <dgm:cxn modelId="{7FA2F595-6D6B-4AE1-831F-79DED5AD2723}" srcId="{80A545EF-CD0E-48EC-AE05-6BAB4E359498}" destId="{204CAE22-2A2C-47AD-A582-029F13206CC3}" srcOrd="1" destOrd="0" parTransId="{F9A8011F-8CED-4E6F-8E2F-4DD5DB6D73C1}" sibTransId="{37D477AB-118C-445F-A3DB-1F07DF0DB1F6}"/>
    <dgm:cxn modelId="{0A6D7A9A-220D-43DF-AA7B-E4AF822A0620}" srcId="{D64E605E-2E04-491A-BCAF-5FE31CD2CBDB}" destId="{4B402F3C-937C-4D88-BF02-141BF9F5CF6C}" srcOrd="0" destOrd="0" parTransId="{90DA340E-0651-4EBE-A690-C3241471E8E0}" sibTransId="{774AC320-F7A8-480B-891A-114C8A562D91}"/>
    <dgm:cxn modelId="{E6F131A6-C63A-4229-BEFA-76F36EE7848F}" type="presOf" srcId="{255272CE-1E5D-4FE5-8D64-F46184E5A9B5}" destId="{9640090E-2E19-4470-946D-CE93541B2618}" srcOrd="0" destOrd="2" presId="urn:microsoft.com/office/officeart/2005/8/layout/hList1"/>
    <dgm:cxn modelId="{1FADF5A9-0A6A-48B1-92E1-233288F32ECA}" type="presOf" srcId="{204CAE22-2A2C-47AD-A582-029F13206CC3}" destId="{3977117D-4817-4A2C-8DF3-7FF62A68819D}" srcOrd="0" destOrd="0" presId="urn:microsoft.com/office/officeart/2005/8/layout/hList1"/>
    <dgm:cxn modelId="{641126B1-EF53-46C7-B74E-C94662AE6516}" type="presOf" srcId="{2DD997BC-6E50-4C5B-A026-332EB947DF87}" destId="{D8F3F74C-BEA7-4372-91B6-60B6C9F74B90}" srcOrd="0" destOrd="2" presId="urn:microsoft.com/office/officeart/2005/8/layout/hList1"/>
    <dgm:cxn modelId="{8E4619B6-E64F-4B89-A63B-29CE6659ED57}" srcId="{D64E605E-2E04-491A-BCAF-5FE31CD2CBDB}" destId="{359AD076-E099-4698-B623-C5F74AE1325B}" srcOrd="1" destOrd="0" parTransId="{724DFFAC-E126-453A-A398-34D222B2E5E2}" sibTransId="{A36EF171-5072-4DE9-94E5-5767B80A4DA2}"/>
    <dgm:cxn modelId="{BAF71EBC-2CA7-4DE4-979D-09FBD1A455E4}" srcId="{D64E605E-2E04-491A-BCAF-5FE31CD2CBDB}" destId="{255272CE-1E5D-4FE5-8D64-F46184E5A9B5}" srcOrd="2" destOrd="0" parTransId="{6DBDEE21-9B73-4E39-9246-6D2059BF2EC1}" sibTransId="{A744C188-2764-4446-B968-59E7D5AA267E}"/>
    <dgm:cxn modelId="{9FD746BF-D60B-428F-BD6C-F2D3FF5C3F4A}" srcId="{204CAE22-2A2C-47AD-A582-029F13206CC3}" destId="{A9A2E900-28E0-4753-B727-E7AB970C0185}" srcOrd="0" destOrd="0" parTransId="{1DCC4D1A-B8D9-45D7-A81D-D49A3EDC1B02}" sibTransId="{AB8BF847-D5A7-4DF4-8301-0162C5A0C410}"/>
    <dgm:cxn modelId="{86C055DD-5C8C-4A60-80A1-511AE05343F4}" srcId="{80A545EF-CD0E-48EC-AE05-6BAB4E359498}" destId="{D64E605E-2E04-491A-BCAF-5FE31CD2CBDB}" srcOrd="0" destOrd="0" parTransId="{41220EA8-31A9-4D40-9882-F04D8497E0D3}" sibTransId="{05D1B7AD-B246-4725-9235-86811A73BA1D}"/>
    <dgm:cxn modelId="{2EAC98EE-4908-4651-8028-12D0D8B17B99}" srcId="{204CAE22-2A2C-47AD-A582-029F13206CC3}" destId="{2DD997BC-6E50-4C5B-A026-332EB947DF87}" srcOrd="2" destOrd="0" parTransId="{744171CF-82D5-4DE4-8D1E-B8E4F6DC61C7}" sibTransId="{9FB7A3C6-C8A2-418D-8244-03DBF975FE37}"/>
    <dgm:cxn modelId="{F3497958-4439-47C6-8748-7C7A884DCCD7}" type="presParOf" srcId="{7DC68130-4BE2-4953-A99F-7CE33FC79239}" destId="{E14EA116-6068-435A-9E06-3C6CD042A58B}" srcOrd="0" destOrd="0" presId="urn:microsoft.com/office/officeart/2005/8/layout/hList1"/>
    <dgm:cxn modelId="{B4CF9F52-A7FD-4304-859B-2168C156D07E}" type="presParOf" srcId="{E14EA116-6068-435A-9E06-3C6CD042A58B}" destId="{9CE855EE-7385-45D1-8888-D6C5BD9153F2}" srcOrd="0" destOrd="0" presId="urn:microsoft.com/office/officeart/2005/8/layout/hList1"/>
    <dgm:cxn modelId="{C6A59D94-EC07-4499-BB06-FB328C923E91}" type="presParOf" srcId="{E14EA116-6068-435A-9E06-3C6CD042A58B}" destId="{9640090E-2E19-4470-946D-CE93541B2618}" srcOrd="1" destOrd="0" presId="urn:microsoft.com/office/officeart/2005/8/layout/hList1"/>
    <dgm:cxn modelId="{3EAAC81D-87F6-422E-9F8A-FE13AAED31D9}" type="presParOf" srcId="{7DC68130-4BE2-4953-A99F-7CE33FC79239}" destId="{7637CF77-AD17-4959-BF21-0BC87DB34426}" srcOrd="1" destOrd="0" presId="urn:microsoft.com/office/officeart/2005/8/layout/hList1"/>
    <dgm:cxn modelId="{F8010421-0375-442F-9CBE-E93BFD8BC138}" type="presParOf" srcId="{7DC68130-4BE2-4953-A99F-7CE33FC79239}" destId="{5367BEAE-B3E6-4601-AA91-8F5054C7CCE1}" srcOrd="2" destOrd="0" presId="urn:microsoft.com/office/officeart/2005/8/layout/hList1"/>
    <dgm:cxn modelId="{F36748E6-EEA6-49BD-B0E0-9B570A6742E2}" type="presParOf" srcId="{5367BEAE-B3E6-4601-AA91-8F5054C7CCE1}" destId="{3977117D-4817-4A2C-8DF3-7FF62A68819D}" srcOrd="0" destOrd="0" presId="urn:microsoft.com/office/officeart/2005/8/layout/hList1"/>
    <dgm:cxn modelId="{BBEC1D5F-4CCC-45CB-BF9F-F3EF2F7D489D}" type="presParOf" srcId="{5367BEAE-B3E6-4601-AA91-8F5054C7CCE1}" destId="{D8F3F74C-BEA7-4372-91B6-60B6C9F74B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E085-58A2-44CE-B6C7-4BD1D7DB16D2}">
      <dsp:nvSpPr>
        <dsp:cNvPr id="0" name=""/>
        <dsp:cNvSpPr/>
      </dsp:nvSpPr>
      <dsp:spPr>
        <a:xfrm>
          <a:off x="684914" y="101640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BB8B16-8423-4734-93FE-02A5538DBCB1}">
      <dsp:nvSpPr>
        <dsp:cNvPr id="0" name=""/>
        <dsp:cNvSpPr/>
      </dsp:nvSpPr>
      <dsp:spPr>
        <a:xfrm>
          <a:off x="918914"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E4C432-C2EA-4B9B-9812-7A58DCC3D2E4}">
      <dsp:nvSpPr>
        <dsp:cNvPr id="0" name=""/>
        <dsp:cNvSpPr/>
      </dsp:nvSpPr>
      <dsp:spPr>
        <a:xfrm>
          <a:off x="33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Ingredients/Recipe</a:t>
          </a:r>
        </a:p>
      </dsp:txBody>
      <dsp:txXfrm>
        <a:off x="333914" y="2456402"/>
        <a:ext cx="1800000" cy="720000"/>
      </dsp:txXfrm>
    </dsp:sp>
    <dsp:sp modelId="{36A47F84-A64D-46A2-A910-C03A952D0599}">
      <dsp:nvSpPr>
        <dsp:cNvPr id="0" name=""/>
        <dsp:cNvSpPr/>
      </dsp:nvSpPr>
      <dsp:spPr>
        <a:xfrm>
          <a:off x="2799914" y="101640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3D548-08A0-41CB-A373-F3F69B275B0F}">
      <dsp:nvSpPr>
        <dsp:cNvPr id="0" name=""/>
        <dsp:cNvSpPr/>
      </dsp:nvSpPr>
      <dsp:spPr>
        <a:xfrm>
          <a:off x="3033914"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4388AF-CB91-4C49-BFED-D66425B8674B}">
      <dsp:nvSpPr>
        <dsp:cNvPr id="0" name=""/>
        <dsp:cNvSpPr/>
      </dsp:nvSpPr>
      <dsp:spPr>
        <a:xfrm>
          <a:off x="244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Standard Operating Procedures for product creation </a:t>
          </a:r>
        </a:p>
      </dsp:txBody>
      <dsp:txXfrm>
        <a:off x="2448914" y="2456402"/>
        <a:ext cx="1800000" cy="720000"/>
      </dsp:txXfrm>
    </dsp:sp>
    <dsp:sp modelId="{BA18D440-277A-4968-9682-210FD5D28881}">
      <dsp:nvSpPr>
        <dsp:cNvPr id="0" name=""/>
        <dsp:cNvSpPr/>
      </dsp:nvSpPr>
      <dsp:spPr>
        <a:xfrm>
          <a:off x="4914914" y="10164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32FE6-8E05-4F7E-A681-CF55CB2B964C}">
      <dsp:nvSpPr>
        <dsp:cNvPr id="0" name=""/>
        <dsp:cNvSpPr/>
      </dsp:nvSpPr>
      <dsp:spPr>
        <a:xfrm>
          <a:off x="5148914"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A1BC1-80E5-4E40-9583-69C38F99942C}">
      <dsp:nvSpPr>
        <dsp:cNvPr id="0" name=""/>
        <dsp:cNvSpPr/>
      </dsp:nvSpPr>
      <dsp:spPr>
        <a:xfrm>
          <a:off x="456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Flow chart of product creation, storage, and service </a:t>
          </a:r>
        </a:p>
      </dsp:txBody>
      <dsp:txXfrm>
        <a:off x="4563914" y="2456402"/>
        <a:ext cx="1800000" cy="720000"/>
      </dsp:txXfrm>
    </dsp:sp>
    <dsp:sp modelId="{3E231F92-5A72-42A3-895E-367F40865558}">
      <dsp:nvSpPr>
        <dsp:cNvPr id="0" name=""/>
        <dsp:cNvSpPr/>
      </dsp:nvSpPr>
      <dsp:spPr>
        <a:xfrm>
          <a:off x="7029914" y="101640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5CF7C-DDDC-4AA9-BE84-0B70C6FAE1AE}">
      <dsp:nvSpPr>
        <dsp:cNvPr id="0" name=""/>
        <dsp:cNvSpPr/>
      </dsp:nvSpPr>
      <dsp:spPr>
        <a:xfrm>
          <a:off x="7263914" y="12504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84B08C-827D-434B-874F-77C03F07731C}">
      <dsp:nvSpPr>
        <dsp:cNvPr id="0" name=""/>
        <dsp:cNvSpPr/>
      </dsp:nvSpPr>
      <dsp:spPr>
        <a:xfrm>
          <a:off x="667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Corrective Action Plan (Critical Control Points should be denoted in SOPs and Flow Chart)</a:t>
          </a:r>
        </a:p>
      </dsp:txBody>
      <dsp:txXfrm>
        <a:off x="6678914" y="2456402"/>
        <a:ext cx="1800000" cy="720000"/>
      </dsp:txXfrm>
    </dsp:sp>
    <dsp:sp modelId="{86813398-4E2B-4E14-B4EE-135838F42FEE}">
      <dsp:nvSpPr>
        <dsp:cNvPr id="0" name=""/>
        <dsp:cNvSpPr/>
      </dsp:nvSpPr>
      <dsp:spPr>
        <a:xfrm>
          <a:off x="9144914" y="101640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33B538-7FB3-47F2-AAF6-FEA5FEE658AE}">
      <dsp:nvSpPr>
        <dsp:cNvPr id="0" name=""/>
        <dsp:cNvSpPr/>
      </dsp:nvSpPr>
      <dsp:spPr>
        <a:xfrm>
          <a:off x="9378914" y="125040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19D028-BE91-4A68-89EB-3362EA158861}">
      <dsp:nvSpPr>
        <dsp:cNvPr id="0" name=""/>
        <dsp:cNvSpPr/>
      </dsp:nvSpPr>
      <dsp:spPr>
        <a:xfrm>
          <a:off x="879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Record logs </a:t>
          </a:r>
        </a:p>
      </dsp:txBody>
      <dsp:txXfrm>
        <a:off x="8793914" y="245640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46A41-0476-4AF4-B3FD-B1B39018A40A}">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B34CD-BD6A-49A1-B12F-74B1B4A67544}">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36A24-EA67-4DD0-88C6-27AB02D0530D}">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kern="1200"/>
            <a:t>If approved, there should be a Variance record attached to the file</a:t>
          </a:r>
        </a:p>
      </dsp:txBody>
      <dsp:txXfrm>
        <a:off x="1437631" y="531"/>
        <a:ext cx="9077968" cy="1244702"/>
      </dsp:txXfrm>
    </dsp:sp>
    <dsp:sp modelId="{22C1AA72-220E-434E-A2D4-924FE6FB8E5E}">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9AD23-AE0E-4F19-969E-6A5456F8194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5E949A-1938-4B8A-AA02-C8D1532D1FF4}">
      <dsp:nvSpPr>
        <dsp:cNvPr id="0" name=""/>
        <dsp:cNvSpPr/>
      </dsp:nvSpPr>
      <dsp:spPr>
        <a:xfrm>
          <a:off x="1437631" y="1556410"/>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kern="1200"/>
            <a:t>Check the logs </a:t>
          </a:r>
        </a:p>
      </dsp:txBody>
      <dsp:txXfrm>
        <a:off x="1437631" y="1556410"/>
        <a:ext cx="4732020" cy="1244702"/>
      </dsp:txXfrm>
    </dsp:sp>
    <dsp:sp modelId="{8257BEC8-0E1B-4835-8948-A0098684FF69}">
      <dsp:nvSpPr>
        <dsp:cNvPr id="0" name=""/>
        <dsp:cNvSpPr/>
      </dsp:nvSpPr>
      <dsp:spPr>
        <a:xfrm>
          <a:off x="6169651" y="1556410"/>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US" sz="1600" kern="1200"/>
            <a:t>Are they calibrating the pH meter before use?</a:t>
          </a:r>
        </a:p>
        <a:p>
          <a:pPr marL="0" lvl="0" indent="0" algn="l" defTabSz="711200">
            <a:lnSpc>
              <a:spcPct val="90000"/>
            </a:lnSpc>
            <a:spcBef>
              <a:spcPct val="0"/>
            </a:spcBef>
            <a:spcAft>
              <a:spcPct val="35000"/>
            </a:spcAft>
            <a:buNone/>
          </a:pPr>
          <a:r>
            <a:rPr lang="en-US" sz="1600" kern="1200"/>
            <a:t>Are the batches of kimchi consistently reaching a pH of 4.2 or below?</a:t>
          </a:r>
        </a:p>
      </dsp:txBody>
      <dsp:txXfrm>
        <a:off x="6169651" y="1556410"/>
        <a:ext cx="4345948" cy="1244702"/>
      </dsp:txXfrm>
    </dsp:sp>
    <dsp:sp modelId="{F14E5E15-F02C-4809-A1D2-28779D9E4DA3}">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C4572-708A-41E3-A0E0-4C9A1876AE1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D0F7E4-1FEC-46CF-8D2D-4638A004F79F}">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kern="1200"/>
            <a:t>If a batch of kimchi is 'ready to serve' they should test at a pH of 4.2 during the inspection. </a:t>
          </a:r>
        </a:p>
      </dsp:txBody>
      <dsp:txXfrm>
        <a:off x="1437631" y="3112289"/>
        <a:ext cx="9077968" cy="1244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855EE-7385-45D1-8888-D6C5BD9153F2}">
      <dsp:nvSpPr>
        <dsp:cNvPr id="0" name=""/>
        <dsp:cNvSpPr/>
      </dsp:nvSpPr>
      <dsp:spPr>
        <a:xfrm>
          <a:off x="51" y="279828"/>
          <a:ext cx="4913783" cy="1094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kern="1200" dirty="0"/>
            <a:t>Tradition &amp; Culture</a:t>
          </a:r>
        </a:p>
      </dsp:txBody>
      <dsp:txXfrm>
        <a:off x="51" y="279828"/>
        <a:ext cx="4913783" cy="1094400"/>
      </dsp:txXfrm>
    </dsp:sp>
    <dsp:sp modelId="{9640090E-2E19-4470-946D-CE93541B2618}">
      <dsp:nvSpPr>
        <dsp:cNvPr id="0" name=""/>
        <dsp:cNvSpPr/>
      </dsp:nvSpPr>
      <dsp:spPr>
        <a:xfrm>
          <a:off x="51" y="1374228"/>
          <a:ext cx="4913783" cy="229481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Anti-oxidant</a:t>
          </a:r>
        </a:p>
        <a:p>
          <a:pPr marL="285750" lvl="1" indent="-285750" algn="l" defTabSz="1689100">
            <a:lnSpc>
              <a:spcPct val="90000"/>
            </a:lnSpc>
            <a:spcBef>
              <a:spcPct val="0"/>
            </a:spcBef>
            <a:spcAft>
              <a:spcPct val="15000"/>
            </a:spcAft>
            <a:buChar char="•"/>
          </a:pPr>
          <a:r>
            <a:rPr lang="en-US" sz="3800" kern="1200" dirty="0"/>
            <a:t>Probiotic</a:t>
          </a:r>
        </a:p>
        <a:p>
          <a:pPr marL="285750" lvl="1" indent="-285750" algn="l" defTabSz="1689100">
            <a:lnSpc>
              <a:spcPct val="90000"/>
            </a:lnSpc>
            <a:spcBef>
              <a:spcPct val="0"/>
            </a:spcBef>
            <a:spcAft>
              <a:spcPct val="15000"/>
            </a:spcAft>
            <a:buChar char="•"/>
          </a:pPr>
          <a:r>
            <a:rPr lang="en-US" sz="3800" kern="1200" dirty="0"/>
            <a:t>Cultural Competence</a:t>
          </a:r>
        </a:p>
      </dsp:txBody>
      <dsp:txXfrm>
        <a:off x="51" y="1374228"/>
        <a:ext cx="4913783" cy="2294819"/>
      </dsp:txXfrm>
    </dsp:sp>
    <dsp:sp modelId="{3977117D-4817-4A2C-8DF3-7FF62A68819D}">
      <dsp:nvSpPr>
        <dsp:cNvPr id="0" name=""/>
        <dsp:cNvSpPr/>
      </dsp:nvSpPr>
      <dsp:spPr>
        <a:xfrm>
          <a:off x="5601764" y="279828"/>
          <a:ext cx="4913783" cy="10944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kern="1200" dirty="0"/>
            <a:t>Public risk</a:t>
          </a:r>
        </a:p>
      </dsp:txBody>
      <dsp:txXfrm>
        <a:off x="5601764" y="279828"/>
        <a:ext cx="4913783" cy="1094400"/>
      </dsp:txXfrm>
    </dsp:sp>
    <dsp:sp modelId="{D8F3F74C-BEA7-4372-91B6-60B6C9F74B90}">
      <dsp:nvSpPr>
        <dsp:cNvPr id="0" name=""/>
        <dsp:cNvSpPr/>
      </dsp:nvSpPr>
      <dsp:spPr>
        <a:xfrm>
          <a:off x="5601764" y="1374228"/>
          <a:ext cx="4913783" cy="229481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Botulism</a:t>
          </a:r>
        </a:p>
        <a:p>
          <a:pPr marL="285750" lvl="1" indent="-285750" algn="l" defTabSz="1689100">
            <a:lnSpc>
              <a:spcPct val="90000"/>
            </a:lnSpc>
            <a:spcBef>
              <a:spcPct val="0"/>
            </a:spcBef>
            <a:spcAft>
              <a:spcPct val="15000"/>
            </a:spcAft>
            <a:buChar char="•"/>
          </a:pPr>
          <a:r>
            <a:rPr lang="en-US" sz="3800" kern="1200" dirty="0"/>
            <a:t>E. Coli</a:t>
          </a:r>
        </a:p>
        <a:p>
          <a:pPr marL="285750" lvl="1" indent="-285750" algn="l" defTabSz="1689100">
            <a:lnSpc>
              <a:spcPct val="90000"/>
            </a:lnSpc>
            <a:spcBef>
              <a:spcPct val="0"/>
            </a:spcBef>
            <a:spcAft>
              <a:spcPct val="15000"/>
            </a:spcAft>
            <a:buChar char="•"/>
          </a:pPr>
          <a:r>
            <a:rPr lang="en-US" sz="3800" kern="1200" dirty="0"/>
            <a:t>Salmonella</a:t>
          </a:r>
        </a:p>
      </dsp:txBody>
      <dsp:txXfrm>
        <a:off x="5601764" y="1374228"/>
        <a:ext cx="4913783" cy="229481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CC97D-46EA-4D2F-90FE-90E677C7F5A0}"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759D7-86B6-432B-BF17-5982A3A0386C}" type="slidenum">
              <a:t>‹#›</a:t>
            </a:fld>
            <a:endParaRPr lang="en-US"/>
          </a:p>
        </p:txBody>
      </p:sp>
    </p:spTree>
    <p:extLst>
      <p:ext uri="{BB962C8B-B14F-4D97-AF65-F5344CB8AC3E}">
        <p14:creationId xmlns:p14="http://schemas.microsoft.com/office/powerpoint/2010/main" val="247720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2759D7-86B6-432B-BF17-5982A3A0386C}" type="slidenum">
              <a:rPr lang="en-US" smtClean="0"/>
              <a:t>1</a:t>
            </a:fld>
            <a:endParaRPr lang="en-US"/>
          </a:p>
        </p:txBody>
      </p:sp>
    </p:spTree>
    <p:extLst>
      <p:ext uri="{BB962C8B-B14F-4D97-AF65-F5344CB8AC3E}">
        <p14:creationId xmlns:p14="http://schemas.microsoft.com/office/powerpoint/2010/main" val="3825483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to do if flow or SOP is not followed~~~ CCP – corrective actions </a:t>
            </a:r>
          </a:p>
          <a:p>
            <a:endParaRPr lang="en-US" dirty="0">
              <a:cs typeface="Calibri"/>
            </a:endParaRPr>
          </a:p>
          <a:p>
            <a:r>
              <a:rPr lang="en-US" dirty="0"/>
              <a:t>Contaminated food must be discarded</a:t>
            </a:r>
          </a:p>
          <a:p>
            <a:r>
              <a:rPr lang="en-US" dirty="0"/>
              <a:t>If pH is tested below 4.2, continue the fermentation process</a:t>
            </a:r>
          </a:p>
        </p:txBody>
      </p:sp>
      <p:sp>
        <p:nvSpPr>
          <p:cNvPr id="4" name="Slide Number Placeholder 3"/>
          <p:cNvSpPr>
            <a:spLocks noGrp="1"/>
          </p:cNvSpPr>
          <p:nvPr>
            <p:ph type="sldNum" sz="quarter" idx="5"/>
          </p:nvPr>
        </p:nvSpPr>
        <p:spPr/>
        <p:txBody>
          <a:bodyPr/>
          <a:lstStyle/>
          <a:p>
            <a:fld id="{422759D7-86B6-432B-BF17-5982A3A0386C}" type="slidenum">
              <a:rPr lang="en-US"/>
              <a:t>12</a:t>
            </a:fld>
            <a:endParaRPr lang="en-US"/>
          </a:p>
        </p:txBody>
      </p:sp>
    </p:spTree>
    <p:extLst>
      <p:ext uri="{BB962C8B-B14F-4D97-AF65-F5344CB8AC3E}">
        <p14:creationId xmlns:p14="http://schemas.microsoft.com/office/powerpoint/2010/main" val="211091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should we look for?</a:t>
            </a:r>
          </a:p>
          <a:p>
            <a:endParaRPr lang="en-US" dirty="0"/>
          </a:p>
          <a:p>
            <a:r>
              <a:rPr lang="en-US" dirty="0"/>
              <a:t>Variance Approval/HACCP Plan on site</a:t>
            </a:r>
          </a:p>
          <a:p>
            <a:r>
              <a:rPr lang="en-US" dirty="0"/>
              <a:t>Following the HACCP Plan</a:t>
            </a:r>
          </a:p>
          <a:p>
            <a:r>
              <a:rPr lang="en-US" dirty="0"/>
              <a:t>Logs: </a:t>
            </a:r>
          </a:p>
          <a:p>
            <a:r>
              <a:rPr lang="en-US" dirty="0"/>
              <a:t>  calibration: Are they calibrating the pH meter before use?</a:t>
            </a:r>
          </a:p>
          <a:p>
            <a:r>
              <a:rPr lang="en-US" dirty="0"/>
              <a:t>  pH: Are they documenting the pH of each batch? Are batches of kimchi consistently reaching a pH of 4.2 or less. </a:t>
            </a:r>
          </a:p>
          <a:p>
            <a:r>
              <a:rPr lang="en-US" dirty="0"/>
              <a:t>  Corrective Actions documented?</a:t>
            </a:r>
          </a:p>
          <a:p>
            <a:endParaRPr lang="en-US" dirty="0"/>
          </a:p>
        </p:txBody>
      </p:sp>
      <p:sp>
        <p:nvSpPr>
          <p:cNvPr id="4" name="Slide Number Placeholder 3"/>
          <p:cNvSpPr>
            <a:spLocks noGrp="1"/>
          </p:cNvSpPr>
          <p:nvPr>
            <p:ph type="sldNum" sz="quarter" idx="5"/>
          </p:nvPr>
        </p:nvSpPr>
        <p:spPr/>
        <p:txBody>
          <a:bodyPr/>
          <a:lstStyle/>
          <a:p>
            <a:fld id="{422759D7-86B6-432B-BF17-5982A3A0386C}" type="slidenum">
              <a:rPr lang="en-US" smtClean="0"/>
              <a:t>15</a:t>
            </a:fld>
            <a:endParaRPr lang="en-US"/>
          </a:p>
        </p:txBody>
      </p:sp>
    </p:spTree>
    <p:extLst>
      <p:ext uri="{BB962C8B-B14F-4D97-AF65-F5344CB8AC3E}">
        <p14:creationId xmlns:p14="http://schemas.microsoft.com/office/powerpoint/2010/main" val="307314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forementioned, this is a dish that has been created for thousands of years, and now a regulatory agency is telling them they have documentation and to purchase new supplies. </a:t>
            </a:r>
            <a:endParaRPr lang="en-US"/>
          </a:p>
          <a:p>
            <a:endParaRPr lang="en-US" dirty="0">
              <a:cs typeface="Calibri"/>
            </a:endParaRPr>
          </a:p>
          <a:p>
            <a:r>
              <a:rPr lang="en-US" dirty="0">
                <a:cs typeface="Calibri"/>
              </a:rPr>
              <a:t>Cultural competence – Understanding, communicating, and interaction</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22759D7-86B6-432B-BF17-5982A3A0386C}" type="slidenum">
              <a:rPr lang="en-US"/>
              <a:t>16</a:t>
            </a:fld>
            <a:endParaRPr lang="en-US"/>
          </a:p>
        </p:txBody>
      </p:sp>
    </p:spTree>
    <p:extLst>
      <p:ext uri="{BB962C8B-B14F-4D97-AF65-F5344CB8AC3E}">
        <p14:creationId xmlns:p14="http://schemas.microsoft.com/office/powerpoint/2010/main" val="363390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5557" y="4533071"/>
            <a:ext cx="5486400" cy="3600450"/>
          </a:xfrm>
        </p:spPr>
        <p:txBody>
          <a:bodyPr/>
          <a:lstStyle/>
          <a:p>
            <a:r>
              <a:rPr lang="en-US" sz="800" dirty="0"/>
              <a:t>A slide per scenario (Have code and corrective actions fly in second.</a:t>
            </a:r>
          </a:p>
          <a:p>
            <a:endParaRPr lang="en-US" sz="800" dirty="0"/>
          </a:p>
          <a:p>
            <a:r>
              <a:rPr lang="en-US" sz="800" dirty="0"/>
              <a:t>If you see a facility fermenting kimchi without a variance and/or non-approved HACCP plan:</a:t>
            </a:r>
          </a:p>
          <a:p>
            <a:r>
              <a:rPr lang="en-US" sz="800" dirty="0"/>
              <a:t>3-502.11C- Variance Requirement (PF)</a:t>
            </a:r>
          </a:p>
          <a:p>
            <a:r>
              <a:rPr lang="en-US" sz="800" dirty="0"/>
              <a:t>Corrective Action: Submit Variance request</a:t>
            </a:r>
          </a:p>
          <a:p>
            <a:r>
              <a:rPr lang="en-US" sz="800" dirty="0"/>
              <a:t>and</a:t>
            </a:r>
          </a:p>
          <a:p>
            <a:r>
              <a:rPr lang="en-US" sz="800" dirty="0"/>
              <a:t>8-201.13(A) When a HACCP Plan is Required (Core)</a:t>
            </a:r>
          </a:p>
          <a:p>
            <a:r>
              <a:rPr lang="en-US" sz="800" dirty="0"/>
              <a:t>Corrective Action: Submit HACCP Plan</a:t>
            </a:r>
          </a:p>
          <a:p>
            <a:endParaRPr lang="en-US" sz="800" dirty="0"/>
          </a:p>
          <a:p>
            <a:r>
              <a:rPr lang="en-US" sz="800" dirty="0"/>
              <a:t>If you find a facility fermenting kimchi with an approved variance and not following HACCP plan:</a:t>
            </a:r>
          </a:p>
          <a:p>
            <a:r>
              <a:rPr lang="en-US" sz="800" dirty="0"/>
              <a:t>8-103.12(A) Conformance with Approved Procedures - Comply with HACCP Plans and Procedures that are submitted and approved (P)</a:t>
            </a:r>
          </a:p>
          <a:p>
            <a:r>
              <a:rPr lang="en-US" sz="800" dirty="0"/>
              <a:t>Corrective Action: Follow HACCP plan as submitted and approved by the Health Department</a:t>
            </a:r>
          </a:p>
          <a:p>
            <a:r>
              <a:rPr lang="en-US" sz="800" dirty="0"/>
              <a:t>and/or</a:t>
            </a:r>
          </a:p>
          <a:p>
            <a:r>
              <a:rPr lang="en-US" sz="800" dirty="0"/>
              <a:t>8-103.12(B) Conformance with Approved Procedures – Maintain and provide to RA records (PF)</a:t>
            </a:r>
          </a:p>
          <a:p>
            <a:r>
              <a:rPr lang="en-US" sz="800" dirty="0"/>
              <a:t>Corrective Action: Maintain the required record as per your approved HACCP plan. Maintain on site for Health Department review</a:t>
            </a:r>
            <a:r>
              <a:rPr lang="en-US" sz="1400" dirty="0"/>
              <a:t>.</a:t>
            </a:r>
          </a:p>
          <a:p>
            <a:endParaRPr lang="en-US" sz="800" dirty="0"/>
          </a:p>
          <a:p>
            <a:r>
              <a:rPr lang="en-US" sz="800" dirty="0"/>
              <a:t>If facility has submitted a HACCP Plan/Variance Request but it has not been approved and you see the process of kimchi fermentation occurring:</a:t>
            </a:r>
          </a:p>
          <a:p>
            <a:r>
              <a:rPr lang="en-US" sz="800" dirty="0"/>
              <a:t>3-502.11C- Variance Requirement (PF)</a:t>
            </a:r>
          </a:p>
          <a:p>
            <a:r>
              <a:rPr lang="en-US" sz="800" dirty="0"/>
              <a:t>Corrective Action: Discontinue process until approval is received</a:t>
            </a:r>
          </a:p>
          <a:p>
            <a:r>
              <a:rPr lang="en-US" sz="800" dirty="0"/>
              <a:t>and</a:t>
            </a:r>
          </a:p>
          <a:p>
            <a:r>
              <a:rPr lang="en-US" sz="800" dirty="0"/>
              <a:t>8-201.13(A) When a HACCP Plan is Required (Core)</a:t>
            </a:r>
          </a:p>
          <a:p>
            <a:r>
              <a:rPr lang="en-US" sz="800" dirty="0"/>
              <a:t>Corrective Action: Discontinue process until approval is received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22759D7-86B6-432B-BF17-5982A3A0386C}" type="slidenum">
              <a:rPr lang="en-US" smtClean="0"/>
              <a:t>17</a:t>
            </a:fld>
            <a:endParaRPr lang="en-US"/>
          </a:p>
        </p:txBody>
      </p:sp>
    </p:spTree>
    <p:extLst>
      <p:ext uri="{BB962C8B-B14F-4D97-AF65-F5344CB8AC3E}">
        <p14:creationId xmlns:p14="http://schemas.microsoft.com/office/powerpoint/2010/main" val="784114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2759D7-86B6-432B-BF17-5982A3A0386C}" type="slidenum">
              <a:rPr lang="en-US" smtClean="0"/>
              <a:t>19</a:t>
            </a:fld>
            <a:endParaRPr lang="en-US"/>
          </a:p>
        </p:txBody>
      </p:sp>
    </p:spTree>
    <p:extLst>
      <p:ext uri="{BB962C8B-B14F-4D97-AF65-F5344CB8AC3E}">
        <p14:creationId xmlns:p14="http://schemas.microsoft.com/office/powerpoint/2010/main" val="2412573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Kimchi is a traditional Korean dish originating over 3,000 years ago. It is a method to ferment and preserve vegetables using a  salt brine to promote the growth of lactic acid bacteria (lower pH).</a:t>
            </a:r>
            <a:endParaRPr lang="en-US" dirty="0"/>
          </a:p>
          <a:p>
            <a:endParaRPr lang="en-US" dirty="0">
              <a:cs typeface="Calibri"/>
            </a:endParaRPr>
          </a:p>
          <a:p>
            <a:endParaRPr lang="en-US" dirty="0">
              <a:cs typeface="Calibri"/>
            </a:endParaRPr>
          </a:p>
          <a:p>
            <a:endParaRPr lang="en-US" dirty="0">
              <a:cs typeface="Calibri"/>
            </a:endParaRPr>
          </a:p>
          <a:p>
            <a:r>
              <a:rPr lang="en-US" dirty="0">
                <a:cs typeface="Calibri"/>
              </a:rPr>
              <a:t>-TRADITIONAL RECIPE?</a:t>
            </a:r>
          </a:p>
          <a:p>
            <a:endParaRPr lang="en-US" dirty="0">
              <a:cs typeface="Calibri"/>
            </a:endParaRPr>
          </a:p>
          <a:p>
            <a:r>
              <a:rPr lang="en-US" dirty="0">
                <a:cs typeface="Calibri"/>
              </a:rPr>
              <a:t>Remove periods from bulleted list –done </a:t>
            </a:r>
          </a:p>
          <a:p>
            <a:r>
              <a:rPr lang="en-US" dirty="0">
                <a:cs typeface="Calibri"/>
              </a:rPr>
              <a:t>Is kimchi the food or the method? - it's a method </a:t>
            </a:r>
          </a:p>
          <a:p>
            <a:endParaRPr lang="en-US" dirty="0">
              <a:cs typeface="Calibri"/>
            </a:endParaRPr>
          </a:p>
          <a:p>
            <a:r>
              <a:rPr lang="en-US" dirty="0">
                <a:cs typeface="Calibri"/>
              </a:rPr>
              <a:t>Why are we interested?</a:t>
            </a:r>
          </a:p>
          <a:p>
            <a:r>
              <a:rPr lang="en-US" dirty="0">
                <a:cs typeface="Calibri"/>
              </a:rPr>
              <a:t>Cut leafy greens are considered TCS food</a:t>
            </a:r>
          </a:p>
          <a:p>
            <a:r>
              <a:rPr lang="en-US" dirty="0">
                <a:cs typeface="Calibri"/>
              </a:rPr>
              <a:t>To make Kimchi, cut leafy greens or whole head of cabbage and other cut vegetables are left at room temperature for &gt;4hrs.</a:t>
            </a:r>
          </a:p>
          <a:p>
            <a:r>
              <a:rPr lang="en-US" dirty="0">
                <a:cs typeface="Calibri"/>
              </a:rPr>
              <a:t>Fermented cabbage must reach a pH of 4.2 or less</a:t>
            </a:r>
          </a:p>
        </p:txBody>
      </p:sp>
      <p:sp>
        <p:nvSpPr>
          <p:cNvPr id="4" name="Slide Number Placeholder 3"/>
          <p:cNvSpPr>
            <a:spLocks noGrp="1"/>
          </p:cNvSpPr>
          <p:nvPr>
            <p:ph type="sldNum" sz="quarter" idx="5"/>
          </p:nvPr>
        </p:nvSpPr>
        <p:spPr/>
        <p:txBody>
          <a:bodyPr/>
          <a:lstStyle/>
          <a:p>
            <a:fld id="{422759D7-86B6-432B-BF17-5982A3A0386C}" type="slidenum">
              <a:t>2</a:t>
            </a:fld>
            <a:endParaRPr lang="en-US"/>
          </a:p>
        </p:txBody>
      </p:sp>
    </p:spTree>
    <p:extLst>
      <p:ext uri="{BB962C8B-B14F-4D97-AF65-F5344CB8AC3E}">
        <p14:creationId xmlns:p14="http://schemas.microsoft.com/office/powerpoint/2010/main" val="1699617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defined as having a pH above 4.6—do not contain enough acid naturally to prevent the germination and growth of the botulinum spores found on most fruits and vegetables that come in contact with soil</a:t>
            </a:r>
          </a:p>
          <a:p>
            <a:endParaRPr lang="en-US" dirty="0">
              <a:cs typeface="Calibri"/>
            </a:endParaRPr>
          </a:p>
          <a:p>
            <a:r>
              <a:rPr lang="en-US" dirty="0">
                <a:cs typeface="Calibri"/>
              </a:rPr>
              <a:t>-Based on the recipe alone, we would likely be citing violations for cold holding and date marking every time we inspect these establishments. </a:t>
            </a:r>
          </a:p>
          <a:p>
            <a:endParaRPr lang="en-US" dirty="0">
              <a:cs typeface="Calibri"/>
            </a:endParaRPr>
          </a:p>
        </p:txBody>
      </p:sp>
      <p:sp>
        <p:nvSpPr>
          <p:cNvPr id="4" name="Slide Number Placeholder 3"/>
          <p:cNvSpPr>
            <a:spLocks noGrp="1"/>
          </p:cNvSpPr>
          <p:nvPr>
            <p:ph type="sldNum" sz="quarter" idx="5"/>
          </p:nvPr>
        </p:nvSpPr>
        <p:spPr/>
        <p:txBody>
          <a:bodyPr/>
          <a:lstStyle/>
          <a:p>
            <a:fld id="{422759D7-86B6-432B-BF17-5982A3A0386C}" type="slidenum">
              <a:rPr lang="en-US"/>
              <a:t>3</a:t>
            </a:fld>
            <a:endParaRPr lang="en-US"/>
          </a:p>
        </p:txBody>
      </p:sp>
    </p:spTree>
    <p:extLst>
      <p:ext uri="{BB962C8B-B14F-4D97-AF65-F5344CB8AC3E}">
        <p14:creationId xmlns:p14="http://schemas.microsoft.com/office/powerpoint/2010/main" val="31170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22759D7-86B6-432B-BF17-5982A3A0386C}" type="slidenum">
              <a:rPr lang="en-US"/>
              <a:t>4</a:t>
            </a:fld>
            <a:endParaRPr lang="en-US"/>
          </a:p>
        </p:txBody>
      </p:sp>
    </p:spTree>
    <p:extLst>
      <p:ext uri="{BB962C8B-B14F-4D97-AF65-F5344CB8AC3E}">
        <p14:creationId xmlns:p14="http://schemas.microsoft.com/office/powerpoint/2010/main" val="65035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Completed variance request application</a:t>
            </a:r>
          </a:p>
          <a:p>
            <a:r>
              <a:rPr lang="en-US" dirty="0"/>
              <a:t>HACCP Plan </a:t>
            </a:r>
          </a:p>
          <a:p>
            <a:r>
              <a:rPr lang="en-US" dirty="0"/>
              <a:t>Approved equipment/Utensils</a:t>
            </a:r>
          </a:p>
          <a:p>
            <a:r>
              <a:rPr lang="en-US" dirty="0"/>
              <a:t>Approved pH meter</a:t>
            </a:r>
          </a:p>
          <a:p>
            <a:r>
              <a:rPr lang="en-US" dirty="0"/>
              <a:t>Buffer solutions </a:t>
            </a:r>
          </a:p>
          <a:p>
            <a:endParaRPr lang="en-US" dirty="0"/>
          </a:p>
          <a:p>
            <a:r>
              <a:rPr lang="en-US" dirty="0" err="1">
                <a:cs typeface="Calibri"/>
              </a:rPr>
              <a:t>Equiptment</a:t>
            </a:r>
            <a:r>
              <a:rPr lang="en-US" dirty="0">
                <a:cs typeface="Calibri"/>
              </a:rPr>
              <a:t> must be smooth and easily cleanable </a:t>
            </a:r>
            <a:endParaRPr lang="en-US" dirty="0"/>
          </a:p>
          <a:p>
            <a:endParaRPr lang="en-US" dirty="0"/>
          </a:p>
          <a:p>
            <a:endParaRPr lang="en-US" dirty="0"/>
          </a:p>
          <a:p>
            <a:endParaRPr lang="en-US" dirty="0"/>
          </a:p>
          <a:p>
            <a:r>
              <a:rPr lang="en-US" dirty="0"/>
              <a:t>Have a slide for each section of our Plan</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422759D7-86B6-432B-BF17-5982A3A0386C}" type="slidenum">
              <a:rPr lang="en-US" smtClean="0"/>
              <a:t>5</a:t>
            </a:fld>
            <a:endParaRPr lang="en-US"/>
          </a:p>
        </p:txBody>
      </p:sp>
    </p:spTree>
    <p:extLst>
      <p:ext uri="{BB962C8B-B14F-4D97-AF65-F5344CB8AC3E}">
        <p14:creationId xmlns:p14="http://schemas.microsoft.com/office/powerpoint/2010/main" val="15586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-Fermentation or using additives?</a:t>
            </a:r>
          </a:p>
          <a:p>
            <a:r>
              <a:rPr lang="en-US" dirty="0"/>
              <a:t>-HACCP Plan with contents must be submitted!!</a:t>
            </a:r>
            <a:endParaRPr lang="en-US" dirty="0">
              <a:cs typeface="Calibri"/>
            </a:endParaRPr>
          </a:p>
          <a:p>
            <a:r>
              <a:rPr lang="en-US" dirty="0"/>
              <a:t>-Food items would be what items they make into kimchi (ex- cabbage)</a:t>
            </a:r>
            <a:endParaRPr lang="en-US" dirty="0">
              <a:cs typeface="Calibri"/>
            </a:endParaRPr>
          </a:p>
          <a:p>
            <a:r>
              <a:rPr lang="en-US" dirty="0"/>
              <a:t>-Depending on the plan they display, we can approve with pending conditions</a:t>
            </a:r>
            <a:endParaRPr lang="en-US" dirty="0">
              <a:cs typeface="Calibri"/>
            </a:endParaRPr>
          </a:p>
          <a:p>
            <a:r>
              <a:rPr lang="en-US" dirty="0"/>
              <a:t>-Page 2 is where conditions are given back to establishment.</a:t>
            </a:r>
            <a:endParaRPr lang="en-US" dirty="0">
              <a:cs typeface="Calibri"/>
            </a:endParaRPr>
          </a:p>
          <a:p>
            <a:endParaRPr lang="en-US" dirty="0">
              <a:cs typeface="Calibri"/>
            </a:endParaRPr>
          </a:p>
          <a:p>
            <a:r>
              <a:rPr lang="en-US" dirty="0">
                <a:cs typeface="Calibri"/>
              </a:rPr>
              <a:t>+++ update to PLUS</a:t>
            </a:r>
          </a:p>
          <a:p>
            <a:endParaRPr lang="en-US"/>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22759D7-86B6-432B-BF17-5982A3A0386C}" type="slidenum">
              <a:rPr lang="en-US" smtClean="0"/>
              <a:t>6</a:t>
            </a:fld>
            <a:endParaRPr lang="en-US"/>
          </a:p>
        </p:txBody>
      </p:sp>
    </p:spTree>
    <p:extLst>
      <p:ext uri="{BB962C8B-B14F-4D97-AF65-F5344CB8AC3E}">
        <p14:creationId xmlns:p14="http://schemas.microsoft.com/office/powerpoint/2010/main" val="302642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there is an agreement form for the owner/representative to sign if they are in agreeance with the conditions of the variance and HACCP.</a:t>
            </a:r>
          </a:p>
          <a:p>
            <a:endParaRPr lang="en-US"/>
          </a:p>
          <a:p>
            <a:endParaRPr lang="en-US"/>
          </a:p>
        </p:txBody>
      </p:sp>
      <p:sp>
        <p:nvSpPr>
          <p:cNvPr id="4" name="Slide Number Placeholder 3"/>
          <p:cNvSpPr>
            <a:spLocks noGrp="1"/>
          </p:cNvSpPr>
          <p:nvPr>
            <p:ph type="sldNum" sz="quarter" idx="5"/>
          </p:nvPr>
        </p:nvSpPr>
        <p:spPr/>
        <p:txBody>
          <a:bodyPr/>
          <a:lstStyle/>
          <a:p>
            <a:fld id="{422759D7-86B6-432B-BF17-5982A3A0386C}" type="slidenum">
              <a:rPr lang="en-US" smtClean="0"/>
              <a:t>7</a:t>
            </a:fld>
            <a:endParaRPr lang="en-US"/>
          </a:p>
        </p:txBody>
      </p:sp>
    </p:spTree>
    <p:extLst>
      <p:ext uri="{BB962C8B-B14F-4D97-AF65-F5344CB8AC3E}">
        <p14:creationId xmlns:p14="http://schemas.microsoft.com/office/powerpoint/2010/main" val="306048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Ingredients and recipe – are they from an approved source too? Are materials approved?</a:t>
            </a:r>
          </a:p>
          <a:p>
            <a:r>
              <a:rPr lang="en-US" dirty="0"/>
              <a:t>SOP</a:t>
            </a:r>
            <a:endParaRPr lang="en-US" dirty="0">
              <a:cs typeface="Calibri"/>
            </a:endParaRPr>
          </a:p>
          <a:p>
            <a:r>
              <a:rPr lang="en-US" dirty="0"/>
              <a:t>Flow Chart</a:t>
            </a:r>
            <a:endParaRPr lang="en-US" dirty="0">
              <a:cs typeface="Calibri"/>
            </a:endParaRPr>
          </a:p>
          <a:p>
            <a:r>
              <a:rPr lang="en-US" dirty="0"/>
              <a:t>Corrective Action Plan</a:t>
            </a:r>
            <a:endParaRPr lang="en-US" dirty="0">
              <a:cs typeface="Calibri"/>
            </a:endParaRPr>
          </a:p>
          <a:p>
            <a:r>
              <a:rPr lang="en-US" dirty="0"/>
              <a:t>Record logs (employee training, pH meter calibration, pH testing for product </a:t>
            </a:r>
            <a:endParaRPr lang="en-US" dirty="0">
              <a:cs typeface="Calibri"/>
            </a:endParaRPr>
          </a:p>
          <a:p>
            <a:r>
              <a:rPr lang="en-US" dirty="0"/>
              <a:t>-Sample guide has training agreements for employee hand washing, employee hygiene, glove use, cleaning and sanitizing, batch labeling and pH meter use. Managers are ultimately responsible for ensuring procedures are followed. </a:t>
            </a:r>
          </a:p>
          <a:p>
            <a:endParaRPr lang="en-US" dirty="0">
              <a:cs typeface="Calibri"/>
            </a:endParaRPr>
          </a:p>
          <a:p>
            <a:r>
              <a:rPr lang="en-US" dirty="0"/>
              <a:t>Employee training – only trained employees should be participating in the processes for items with HACCP</a:t>
            </a:r>
            <a:endParaRPr lang="en-US" dirty="0">
              <a:cs typeface="Calibri"/>
            </a:endParaRPr>
          </a:p>
          <a:p>
            <a:r>
              <a:rPr lang="en-US" dirty="0"/>
              <a:t>pH meter must be calibrated by measuring two buffer solutions before measuring the pH of the actual kimchi sample</a:t>
            </a:r>
            <a:endParaRPr lang="en-US" dirty="0">
              <a:cs typeface="Calibri"/>
            </a:endParaRPr>
          </a:p>
          <a:p>
            <a:r>
              <a:rPr lang="en-US" dirty="0"/>
              <a:t>pH of Kimchi should be tested at least 1/day and recorded until a pH of 4.2 is achieved</a:t>
            </a:r>
            <a:endParaRPr lang="en-US" dirty="0">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22759D7-86B6-432B-BF17-5982A3A0386C}" type="slidenum">
              <a:rPr lang="en-US" smtClean="0"/>
              <a:t>8</a:t>
            </a:fld>
            <a:endParaRPr lang="en-US"/>
          </a:p>
        </p:txBody>
      </p:sp>
    </p:spTree>
    <p:extLst>
      <p:ext uri="{BB962C8B-B14F-4D97-AF65-F5344CB8AC3E}">
        <p14:creationId xmlns:p14="http://schemas.microsoft.com/office/powerpoint/2010/main" val="1209651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Make it into a story - </a:t>
            </a:r>
          </a:p>
          <a:p>
            <a:r>
              <a:rPr lang="en-US">
                <a:cs typeface="Calibri"/>
              </a:rPr>
              <a:t>Seo Chon is a new establishment in Fairfax County </a:t>
            </a:r>
          </a:p>
          <a:p>
            <a:endParaRPr lang="en-US" dirty="0">
              <a:cs typeface="Calibri"/>
            </a:endParaRPr>
          </a:p>
        </p:txBody>
      </p:sp>
      <p:sp>
        <p:nvSpPr>
          <p:cNvPr id="4" name="Slide Number Placeholder 3"/>
          <p:cNvSpPr>
            <a:spLocks noGrp="1"/>
          </p:cNvSpPr>
          <p:nvPr>
            <p:ph type="sldNum" sz="quarter" idx="5"/>
          </p:nvPr>
        </p:nvSpPr>
        <p:spPr/>
        <p:txBody>
          <a:bodyPr/>
          <a:lstStyle/>
          <a:p>
            <a:fld id="{422759D7-86B6-432B-BF17-5982A3A0386C}" type="slidenum">
              <a:rPr lang="en-US"/>
              <a:t>9</a:t>
            </a:fld>
            <a:endParaRPr lang="en-US"/>
          </a:p>
        </p:txBody>
      </p:sp>
    </p:spTree>
    <p:extLst>
      <p:ext uri="{BB962C8B-B14F-4D97-AF65-F5344CB8AC3E}">
        <p14:creationId xmlns:p14="http://schemas.microsoft.com/office/powerpoint/2010/main" val="129049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962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996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4811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442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26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388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9094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569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360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4842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2310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1/30/2024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6461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descr="kimchi 3.jpg">
            <a:extLst>
              <a:ext uri="{FF2B5EF4-FFF2-40B4-BE49-F238E27FC236}">
                <a16:creationId xmlns:a16="http://schemas.microsoft.com/office/drawing/2014/main" id="{AC1AD608-CE5C-17ED-2F8C-09AA8A637529}"/>
              </a:ext>
            </a:extLst>
          </p:cNvPr>
          <p:cNvPicPr>
            <a:picLocks noChangeAspect="1"/>
          </p:cNvPicPr>
          <p:nvPr/>
        </p:nvPicPr>
        <p:blipFill rotWithShape="1">
          <a:blip r:embed="rId3">
            <a:alphaModFix amt="50000"/>
          </a:blip>
          <a:srcRect t="24638" b="19112"/>
          <a:stretch/>
        </p:blipFill>
        <p:spPr>
          <a:xfrm>
            <a:off x="20" y="-1"/>
            <a:ext cx="12191980" cy="6857999"/>
          </a:xfrm>
          <a:prstGeom prst="rect">
            <a:avLst/>
          </a:prstGeom>
        </p:spPr>
      </p:pic>
      <p:sp>
        <p:nvSpPr>
          <p:cNvPr id="2" name="Title 1"/>
          <p:cNvSpPr>
            <a:spLocks noGrp="1"/>
          </p:cNvSpPr>
          <p:nvPr>
            <p:ph type="ctrTitle"/>
          </p:nvPr>
        </p:nvSpPr>
        <p:spPr>
          <a:xfrm>
            <a:off x="1183105" y="1653756"/>
            <a:ext cx="9144000" cy="955413"/>
          </a:xfrm>
        </p:spPr>
        <p:txBody>
          <a:bodyPr vert="horz" lIns="91440" tIns="45720" rIns="91440" bIns="45720" rtlCol="0" anchor="b">
            <a:noAutofit/>
          </a:bodyPr>
          <a:lstStyle/>
          <a:p>
            <a:r>
              <a:rPr lang="en-US" sz="7200" dirty="0">
                <a:solidFill>
                  <a:srgbClr val="FFFFFF"/>
                </a:solidFill>
                <a:latin typeface="Lucida Sans"/>
                <a:cs typeface="Calibri Light"/>
              </a:rPr>
              <a:t>Before you </a:t>
            </a:r>
            <a:r>
              <a:rPr lang="en-US" sz="7200" dirty="0" err="1">
                <a:solidFill>
                  <a:srgbClr val="FFFFFF"/>
                </a:solidFill>
                <a:latin typeface="Lucida Sans"/>
                <a:cs typeface="Calibri Light"/>
              </a:rPr>
              <a:t>Baechu</a:t>
            </a:r>
            <a:endParaRPr lang="en-US" sz="7200">
              <a:solidFill>
                <a:srgbClr val="FFFFFF"/>
              </a:solidFill>
              <a:latin typeface="Lucida Sans"/>
            </a:endParaRPr>
          </a:p>
        </p:txBody>
      </p:sp>
      <p:sp>
        <p:nvSpPr>
          <p:cNvPr id="3" name="Subtitle 2"/>
          <p:cNvSpPr>
            <a:spLocks noGrp="1"/>
          </p:cNvSpPr>
          <p:nvPr>
            <p:ph type="subTitle" idx="1"/>
          </p:nvPr>
        </p:nvSpPr>
        <p:spPr>
          <a:xfrm>
            <a:off x="1012658" y="3216930"/>
            <a:ext cx="9144000" cy="1098395"/>
          </a:xfrm>
        </p:spPr>
        <p:txBody>
          <a:bodyPr vert="horz" lIns="91440" tIns="45720" rIns="91440" bIns="45720" rtlCol="0" anchor="t">
            <a:noAutofit/>
          </a:bodyPr>
          <a:lstStyle/>
          <a:p>
            <a:r>
              <a:rPr lang="en-US" sz="5400" dirty="0">
                <a:solidFill>
                  <a:srgbClr val="FFFFFF"/>
                </a:solidFill>
                <a:cs typeface="Calibri"/>
              </a:rPr>
              <a:t>Kimchi Hazard Analysis of Critical Control Point Plan </a:t>
            </a:r>
          </a:p>
          <a:p>
            <a:endParaRPr lang="en-US" sz="1600" dirty="0">
              <a:solidFill>
                <a:srgbClr val="FFFFFF"/>
              </a:solidFill>
              <a:cs typeface="Calibri"/>
            </a:endParaRPr>
          </a:p>
          <a:p>
            <a:r>
              <a:rPr lang="en-US" sz="2800" dirty="0">
                <a:solidFill>
                  <a:srgbClr val="FFFFFF"/>
                </a:solidFill>
                <a:cs typeface="Calibri"/>
              </a:rPr>
              <a:t>Fairfax County Health Department HACCP Team</a:t>
            </a:r>
          </a:p>
          <a:p>
            <a:endParaRPr lang="en-US" sz="2800" dirty="0">
              <a:solidFill>
                <a:srgbClr val="FFFFFF"/>
              </a:solidFill>
              <a:cs typeface="Calibri"/>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D273-11D4-6F85-2BA8-F58E58802C53}"/>
              </a:ext>
            </a:extLst>
          </p:cNvPr>
          <p:cNvSpPr>
            <a:spLocks noGrp="1"/>
          </p:cNvSpPr>
          <p:nvPr>
            <p:ph type="title"/>
          </p:nvPr>
        </p:nvSpPr>
        <p:spPr>
          <a:xfrm>
            <a:off x="0" y="158749"/>
            <a:ext cx="10515600" cy="269875"/>
          </a:xfrm>
        </p:spPr>
        <p:txBody>
          <a:bodyPr>
            <a:normAutofit fontScale="90000"/>
          </a:bodyPr>
          <a:lstStyle/>
          <a:p>
            <a:r>
              <a:rPr lang="en-US"/>
              <a:t>SOP - SAMPLE</a:t>
            </a:r>
          </a:p>
        </p:txBody>
      </p:sp>
      <p:pic>
        <p:nvPicPr>
          <p:cNvPr id="4" name="Picture 4">
            <a:extLst>
              <a:ext uri="{FF2B5EF4-FFF2-40B4-BE49-F238E27FC236}">
                <a16:creationId xmlns:a16="http://schemas.microsoft.com/office/drawing/2014/main" id="{D9F749D0-6BEB-FE9E-DDBA-1C2E1A6D6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01" y="761999"/>
            <a:ext cx="5512943" cy="5683251"/>
          </a:xfrm>
          <a:prstGeom prst="rect">
            <a:avLst/>
          </a:prstGeom>
        </p:spPr>
      </p:pic>
      <p:pic>
        <p:nvPicPr>
          <p:cNvPr id="5" name="Picture 5">
            <a:extLst>
              <a:ext uri="{FF2B5EF4-FFF2-40B4-BE49-F238E27FC236}">
                <a16:creationId xmlns:a16="http://schemas.microsoft.com/office/drawing/2014/main" id="{949B8635-DD72-02A1-3A9E-A13E00D94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644" y="88956"/>
            <a:ext cx="6106981" cy="6610295"/>
          </a:xfrm>
          <a:prstGeom prst="rect">
            <a:avLst/>
          </a:prstGeom>
        </p:spPr>
      </p:pic>
      <p:pic>
        <p:nvPicPr>
          <p:cNvPr id="3" name="Picture 4">
            <a:extLst>
              <a:ext uri="{FF2B5EF4-FFF2-40B4-BE49-F238E27FC236}">
                <a16:creationId xmlns:a16="http://schemas.microsoft.com/office/drawing/2014/main" id="{7B60AACE-19FA-5A5B-99E9-5C17FDF17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4" y="759492"/>
            <a:ext cx="5512943" cy="5683251"/>
          </a:xfrm>
          <a:prstGeom prst="rect">
            <a:avLst/>
          </a:prstGeom>
        </p:spPr>
      </p:pic>
    </p:spTree>
    <p:extLst>
      <p:ext uri="{BB962C8B-B14F-4D97-AF65-F5344CB8AC3E}">
        <p14:creationId xmlns:p14="http://schemas.microsoft.com/office/powerpoint/2010/main" val="67697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20277-14F3-6B94-30B1-660FA5D0B7C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Flow Chart – SAMPLE</a:t>
            </a:r>
          </a:p>
        </p:txBody>
      </p:sp>
      <p:pic>
        <p:nvPicPr>
          <p:cNvPr id="4" name="Picture 4">
            <a:extLst>
              <a:ext uri="{FF2B5EF4-FFF2-40B4-BE49-F238E27FC236}">
                <a16:creationId xmlns:a16="http://schemas.microsoft.com/office/drawing/2014/main" id="{30C22E3E-9E5F-059A-C4CD-05BAA66CA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803" y="93740"/>
            <a:ext cx="6363191" cy="6628363"/>
          </a:xfrm>
          <a:prstGeom prst="rect">
            <a:avLst/>
          </a:prstGeom>
        </p:spPr>
      </p:pic>
    </p:spTree>
    <p:extLst>
      <p:ext uri="{BB962C8B-B14F-4D97-AF65-F5344CB8AC3E}">
        <p14:creationId xmlns:p14="http://schemas.microsoft.com/office/powerpoint/2010/main" val="427652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ph meter test">
            <a:extLst>
              <a:ext uri="{FF2B5EF4-FFF2-40B4-BE49-F238E27FC236}">
                <a16:creationId xmlns:a16="http://schemas.microsoft.com/office/drawing/2014/main" id="{FAA3B513-4B4A-C458-40ED-59A608FE6B00}"/>
              </a:ext>
            </a:extLst>
          </p:cNvPr>
          <p:cNvPicPr>
            <a:picLocks noChangeAspect="1"/>
          </p:cNvPicPr>
          <p:nvPr/>
        </p:nvPicPr>
        <p:blipFill>
          <a:blip r:embed="rId3"/>
          <a:stretch>
            <a:fillRect/>
          </a:stretch>
        </p:blipFill>
        <p:spPr>
          <a:xfrm rot="5520000">
            <a:off x="6875732" y="3087277"/>
            <a:ext cx="4003375" cy="3988997"/>
          </a:xfrm>
          <a:prstGeom prst="rect">
            <a:avLst/>
          </a:prstGeom>
        </p:spPr>
      </p:pic>
      <p:sp>
        <p:nvSpPr>
          <p:cNvPr id="2" name="Title 1">
            <a:extLst>
              <a:ext uri="{FF2B5EF4-FFF2-40B4-BE49-F238E27FC236}">
                <a16:creationId xmlns:a16="http://schemas.microsoft.com/office/drawing/2014/main" id="{85511143-BBA0-A595-D175-0F6B8FB59CB0}"/>
              </a:ext>
            </a:extLst>
          </p:cNvPr>
          <p:cNvSpPr>
            <a:spLocks noGrp="1"/>
          </p:cNvSpPr>
          <p:nvPr>
            <p:ph type="title"/>
          </p:nvPr>
        </p:nvSpPr>
        <p:spPr/>
        <p:txBody>
          <a:bodyPr/>
          <a:lstStyle/>
          <a:p>
            <a:r>
              <a:rPr lang="en-US" dirty="0"/>
              <a:t>Corrective Actions </a:t>
            </a:r>
          </a:p>
        </p:txBody>
      </p:sp>
      <p:sp>
        <p:nvSpPr>
          <p:cNvPr id="3" name="Content Placeholder 2">
            <a:extLst>
              <a:ext uri="{FF2B5EF4-FFF2-40B4-BE49-F238E27FC236}">
                <a16:creationId xmlns:a16="http://schemas.microsoft.com/office/drawing/2014/main" id="{247EFDEC-0688-E87A-1EA0-972901488C78}"/>
              </a:ext>
            </a:extLst>
          </p:cNvPr>
          <p:cNvSpPr>
            <a:spLocks noGrp="1"/>
          </p:cNvSpPr>
          <p:nvPr>
            <p:ph idx="1"/>
          </p:nvPr>
        </p:nvSpPr>
        <p:spPr/>
        <p:txBody>
          <a:bodyPr vert="horz" lIns="91440" tIns="45720" rIns="91440" bIns="45720" rtlCol="0" anchor="t">
            <a:normAutofit/>
          </a:bodyPr>
          <a:lstStyle/>
          <a:p>
            <a:pPr marL="0" indent="0" algn="ctr">
              <a:buNone/>
            </a:pPr>
            <a:r>
              <a:rPr lang="en-US" sz="3200" dirty="0">
                <a:cs typeface="Calibri"/>
              </a:rPr>
              <a:t>What to do if procedures are incorrectly followed or intended outcome is not achieved:</a:t>
            </a:r>
            <a:endParaRPr lang="en-US" sz="3200"/>
          </a:p>
        </p:txBody>
      </p:sp>
      <p:sp>
        <p:nvSpPr>
          <p:cNvPr id="4" name="TextBox 3">
            <a:extLst>
              <a:ext uri="{FF2B5EF4-FFF2-40B4-BE49-F238E27FC236}">
                <a16:creationId xmlns:a16="http://schemas.microsoft.com/office/drawing/2014/main" id="{E699A265-40A8-9B5A-1A88-1A5EA9F37108}"/>
              </a:ext>
            </a:extLst>
          </p:cNvPr>
          <p:cNvSpPr txBox="1"/>
          <p:nvPr/>
        </p:nvSpPr>
        <p:spPr>
          <a:xfrm>
            <a:off x="727925" y="2746363"/>
            <a:ext cx="379059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Contaminated foods must be discarded.</a:t>
            </a:r>
          </a:p>
        </p:txBody>
      </p:sp>
      <p:sp>
        <p:nvSpPr>
          <p:cNvPr id="6" name="TextBox 5">
            <a:extLst>
              <a:ext uri="{FF2B5EF4-FFF2-40B4-BE49-F238E27FC236}">
                <a16:creationId xmlns:a16="http://schemas.microsoft.com/office/drawing/2014/main" id="{B7D30EB5-DE20-92F9-C6FD-17ABA2EB9038}"/>
              </a:ext>
            </a:extLst>
          </p:cNvPr>
          <p:cNvSpPr txBox="1"/>
          <p:nvPr/>
        </p:nvSpPr>
        <p:spPr>
          <a:xfrm>
            <a:off x="5686390" y="2884529"/>
            <a:ext cx="593497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If pH is tested above 4.2, continue the fermentation process.</a:t>
            </a:r>
          </a:p>
        </p:txBody>
      </p:sp>
      <p:pic>
        <p:nvPicPr>
          <p:cNvPr id="7" name="Picture 6" descr="Image result for contaminated food">
            <a:extLst>
              <a:ext uri="{FF2B5EF4-FFF2-40B4-BE49-F238E27FC236}">
                <a16:creationId xmlns:a16="http://schemas.microsoft.com/office/drawing/2014/main" id="{0B9FA315-C3F0-620D-C9A5-9EF7F3044399}"/>
              </a:ext>
            </a:extLst>
          </p:cNvPr>
          <p:cNvPicPr>
            <a:picLocks noChangeAspect="1"/>
          </p:cNvPicPr>
          <p:nvPr/>
        </p:nvPicPr>
        <p:blipFill>
          <a:blip r:embed="rId4"/>
          <a:stretch>
            <a:fillRect/>
          </a:stretch>
        </p:blipFill>
        <p:spPr>
          <a:xfrm>
            <a:off x="725877" y="3825276"/>
            <a:ext cx="4184170" cy="2859297"/>
          </a:xfrm>
          <a:prstGeom prst="rect">
            <a:avLst/>
          </a:prstGeom>
        </p:spPr>
      </p:pic>
    </p:spTree>
    <p:extLst>
      <p:ext uri="{BB962C8B-B14F-4D97-AF65-F5344CB8AC3E}">
        <p14:creationId xmlns:p14="http://schemas.microsoft.com/office/powerpoint/2010/main" val="2220292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045B-B971-6A87-491F-C8FC0F1246AA}"/>
              </a:ext>
            </a:extLst>
          </p:cNvPr>
          <p:cNvSpPr>
            <a:spLocks noGrp="1"/>
          </p:cNvSpPr>
          <p:nvPr>
            <p:ph type="title"/>
          </p:nvPr>
        </p:nvSpPr>
        <p:spPr/>
        <p:txBody>
          <a:bodyPr/>
          <a:lstStyle/>
          <a:p>
            <a:r>
              <a:rPr lang="en-US"/>
              <a:t>Logs - SAMPLE</a:t>
            </a:r>
          </a:p>
        </p:txBody>
      </p:sp>
      <p:sp>
        <p:nvSpPr>
          <p:cNvPr id="6" name="Content Placeholder 2">
            <a:extLst>
              <a:ext uri="{FF2B5EF4-FFF2-40B4-BE49-F238E27FC236}">
                <a16:creationId xmlns:a16="http://schemas.microsoft.com/office/drawing/2014/main" id="{1AB9E28D-6CF8-1C1E-B8C6-2EF48C3E1B1A}"/>
              </a:ext>
            </a:extLst>
          </p:cNvPr>
          <p:cNvSpPr>
            <a:spLocks noGrp="1"/>
          </p:cNvSpPr>
          <p:nvPr>
            <p:ph idx="1"/>
          </p:nvPr>
        </p:nvSpPr>
        <p:spPr>
          <a:xfrm>
            <a:off x="286450" y="1825625"/>
            <a:ext cx="6232755" cy="4351338"/>
          </a:xfrm>
        </p:spPr>
        <p:txBody>
          <a:bodyPr/>
          <a:lstStyle/>
          <a:p>
            <a:r>
              <a:rPr lang="en-US"/>
              <a:t>pH meter is used to measure the hydrogen ion activity levels of a given solution. It is required to confirm that the correct level of acidity is achieved when fermenting.</a:t>
            </a:r>
          </a:p>
          <a:p>
            <a:r>
              <a:rPr lang="en-US"/>
              <a:t>To ensure the pH meter is accurately measuring, buffer solutions are initially measured. </a:t>
            </a:r>
          </a:p>
          <a:p>
            <a:endParaRPr lang="en-US"/>
          </a:p>
        </p:txBody>
      </p:sp>
      <p:pic>
        <p:nvPicPr>
          <p:cNvPr id="4" name="Picture 4">
            <a:extLst>
              <a:ext uri="{FF2B5EF4-FFF2-40B4-BE49-F238E27FC236}">
                <a16:creationId xmlns:a16="http://schemas.microsoft.com/office/drawing/2014/main" id="{14295F4F-FAEA-C242-EA79-46D5CB7D9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0421" y="138247"/>
            <a:ext cx="4682775" cy="6293958"/>
          </a:xfrm>
          <a:prstGeom prst="rect">
            <a:avLst/>
          </a:prstGeom>
        </p:spPr>
      </p:pic>
      <p:pic>
        <p:nvPicPr>
          <p:cNvPr id="3" name="Picture 4">
            <a:extLst>
              <a:ext uri="{FF2B5EF4-FFF2-40B4-BE49-F238E27FC236}">
                <a16:creationId xmlns:a16="http://schemas.microsoft.com/office/drawing/2014/main" id="{71274BB1-97E2-8684-B94C-FD1D6DE193AD}"/>
              </a:ext>
            </a:extLst>
          </p:cNvPr>
          <p:cNvPicPr>
            <a:picLocks noChangeAspect="1"/>
          </p:cNvPicPr>
          <p:nvPr/>
        </p:nvPicPr>
        <p:blipFill>
          <a:blip r:embed="rId3"/>
          <a:stretch>
            <a:fillRect/>
          </a:stretch>
        </p:blipFill>
        <p:spPr>
          <a:xfrm>
            <a:off x="2638926" y="7103598"/>
            <a:ext cx="2743200" cy="2650385"/>
          </a:xfrm>
          <a:prstGeom prst="rect">
            <a:avLst/>
          </a:prstGeom>
        </p:spPr>
      </p:pic>
    </p:spTree>
    <p:extLst>
      <p:ext uri="{BB962C8B-B14F-4D97-AF65-F5344CB8AC3E}">
        <p14:creationId xmlns:p14="http://schemas.microsoft.com/office/powerpoint/2010/main" val="108931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C1E7-C19D-2977-400F-68674505D7F5}"/>
              </a:ext>
            </a:extLst>
          </p:cNvPr>
          <p:cNvSpPr>
            <a:spLocks noGrp="1"/>
          </p:cNvSpPr>
          <p:nvPr>
            <p:ph type="title"/>
          </p:nvPr>
        </p:nvSpPr>
        <p:spPr>
          <a:xfrm>
            <a:off x="153021" y="1"/>
            <a:ext cx="11200779" cy="777874"/>
          </a:xfrm>
        </p:spPr>
        <p:txBody>
          <a:bodyPr/>
          <a:lstStyle/>
          <a:p>
            <a:r>
              <a:rPr lang="en-US"/>
              <a:t>Logs - SAMPLE</a:t>
            </a:r>
          </a:p>
        </p:txBody>
      </p:sp>
      <p:pic>
        <p:nvPicPr>
          <p:cNvPr id="4" name="Picture 4">
            <a:extLst>
              <a:ext uri="{FF2B5EF4-FFF2-40B4-BE49-F238E27FC236}">
                <a16:creationId xmlns:a16="http://schemas.microsoft.com/office/drawing/2014/main" id="{9F855975-AC34-83E7-F888-B441FF7EA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0" y="777875"/>
            <a:ext cx="12038979" cy="6060931"/>
          </a:xfrm>
          <a:prstGeom prst="rect">
            <a:avLst/>
          </a:prstGeom>
        </p:spPr>
      </p:pic>
    </p:spTree>
    <p:extLst>
      <p:ext uri="{BB962C8B-B14F-4D97-AF65-F5344CB8AC3E}">
        <p14:creationId xmlns:p14="http://schemas.microsoft.com/office/powerpoint/2010/main" val="325632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51F4B-D9D0-9CE8-79AD-181000E0C7ED}"/>
              </a:ext>
            </a:extLst>
          </p:cNvPr>
          <p:cNvSpPr>
            <a:spLocks noGrp="1"/>
          </p:cNvSpPr>
          <p:nvPr>
            <p:ph type="title"/>
          </p:nvPr>
        </p:nvSpPr>
        <p:spPr>
          <a:xfrm>
            <a:off x="841248" y="256032"/>
            <a:ext cx="10506456" cy="1014984"/>
          </a:xfrm>
        </p:spPr>
        <p:txBody>
          <a:bodyPr anchor="b">
            <a:normAutofit/>
          </a:bodyPr>
          <a:lstStyle/>
          <a:p>
            <a:r>
              <a:rPr lang="en-US" dirty="0">
                <a:cs typeface="Calibri Light"/>
              </a:rPr>
              <a:t>How to implement as the Inspector</a:t>
            </a:r>
            <a:endParaRPr lang="en-US"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2B2BAA2-A2CE-B502-B892-70C445A5562E}"/>
              </a:ext>
            </a:extLst>
          </p:cNvPr>
          <p:cNvGraphicFramePr>
            <a:graphicFrameLocks noGrp="1"/>
          </p:cNvGraphicFramePr>
          <p:nvPr>
            <p:ph idx="1"/>
            <p:extLst>
              <p:ext uri="{D42A27DB-BD31-4B8C-83A1-F6EECF244321}">
                <p14:modId xmlns:p14="http://schemas.microsoft.com/office/powerpoint/2010/main" val="392469275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134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6731C-7042-8E40-8153-0BFD95CD7A82}"/>
              </a:ext>
            </a:extLst>
          </p:cNvPr>
          <p:cNvSpPr>
            <a:spLocks noGrp="1"/>
          </p:cNvSpPr>
          <p:nvPr>
            <p:ph type="title"/>
          </p:nvPr>
        </p:nvSpPr>
        <p:spPr>
          <a:xfrm>
            <a:off x="838200" y="365125"/>
            <a:ext cx="10515600" cy="1325563"/>
          </a:xfrm>
        </p:spPr>
        <p:txBody>
          <a:bodyPr>
            <a:normAutofit/>
          </a:bodyPr>
          <a:lstStyle/>
          <a:p>
            <a:r>
              <a:rPr lang="en-US" sz="5400">
                <a:cs typeface="Calibri Light"/>
              </a:rPr>
              <a:t>Challenges in Implementation</a:t>
            </a:r>
            <a:endParaRPr lang="en-US" sz="5400"/>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5712D30-F84B-6FCB-ACDB-0B5D7EA13138}"/>
              </a:ext>
            </a:extLst>
          </p:cNvPr>
          <p:cNvGraphicFramePr>
            <a:graphicFrameLocks noGrp="1"/>
          </p:cNvGraphicFramePr>
          <p:nvPr>
            <p:ph idx="1"/>
            <p:extLst>
              <p:ext uri="{D42A27DB-BD31-4B8C-83A1-F6EECF244321}">
                <p14:modId xmlns:p14="http://schemas.microsoft.com/office/powerpoint/2010/main" val="114078798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604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D9D3-FBAD-8686-220D-2F119F6B9EE3}"/>
              </a:ext>
            </a:extLst>
          </p:cNvPr>
          <p:cNvSpPr>
            <a:spLocks noGrp="1"/>
          </p:cNvSpPr>
          <p:nvPr>
            <p:ph type="title"/>
          </p:nvPr>
        </p:nvSpPr>
        <p:spPr>
          <a:xfrm>
            <a:off x="770965" y="622860"/>
            <a:ext cx="10515600" cy="1325563"/>
          </a:xfrm>
        </p:spPr>
        <p:txBody>
          <a:bodyPr/>
          <a:lstStyle/>
          <a:p>
            <a:r>
              <a:rPr lang="en-US" dirty="0">
                <a:cs typeface="Calibri Light"/>
              </a:rPr>
              <a:t>If you see a facility fermenting kimchi without a variance and/or non-approved HACCP plan:</a:t>
            </a:r>
            <a:endParaRPr lang="en-US" dirty="0"/>
          </a:p>
        </p:txBody>
      </p:sp>
      <p:sp>
        <p:nvSpPr>
          <p:cNvPr id="3" name="Content Placeholder 2">
            <a:extLst>
              <a:ext uri="{FF2B5EF4-FFF2-40B4-BE49-F238E27FC236}">
                <a16:creationId xmlns:a16="http://schemas.microsoft.com/office/drawing/2014/main" id="{4B659CCE-C5F3-1318-25A9-11722C5FEA8D}"/>
              </a:ext>
            </a:extLst>
          </p:cNvPr>
          <p:cNvSpPr>
            <a:spLocks noGrp="1"/>
          </p:cNvSpPr>
          <p:nvPr>
            <p:ph idx="1"/>
          </p:nvPr>
        </p:nvSpPr>
        <p:spPr>
          <a:xfrm>
            <a:off x="998621" y="1945941"/>
            <a:ext cx="10515600" cy="4351338"/>
          </a:xfrm>
        </p:spPr>
        <p:txBody>
          <a:bodyPr vert="horz" lIns="91440" tIns="45720" rIns="91440" bIns="45720" rtlCol="0" anchor="t">
            <a:normAutofit/>
          </a:bodyPr>
          <a:lstStyle/>
          <a:p>
            <a:pPr marL="0" indent="0">
              <a:buNone/>
            </a:pPr>
            <a:endParaRPr lang="en-US" dirty="0">
              <a:cs typeface="Calibri"/>
            </a:endParaRPr>
          </a:p>
          <a:p>
            <a:r>
              <a:rPr lang="en-US" dirty="0">
                <a:cs typeface="Calibri"/>
              </a:rPr>
              <a:t>3-502.11(C)/12VAC5-421-860 - Variance Requirement (Priority Foundation)</a:t>
            </a:r>
          </a:p>
          <a:p>
            <a:pPr lvl="1"/>
            <a:r>
              <a:rPr lang="en-US" dirty="0">
                <a:cs typeface="Calibri"/>
              </a:rPr>
              <a:t>Corrective Action: Submit a Variance Request </a:t>
            </a:r>
            <a:br>
              <a:rPr lang="en-US" dirty="0">
                <a:cs typeface="Calibri"/>
              </a:rPr>
            </a:br>
            <a:br>
              <a:rPr lang="en-US" dirty="0">
                <a:cs typeface="Calibri"/>
              </a:rPr>
            </a:br>
            <a:r>
              <a:rPr lang="en-US" dirty="0">
                <a:cs typeface="Calibri"/>
              </a:rPr>
              <a:t>AND </a:t>
            </a:r>
          </a:p>
          <a:p>
            <a:pPr marL="457200" lvl="1" indent="0">
              <a:buNone/>
            </a:pPr>
            <a:endParaRPr lang="en-US" dirty="0">
              <a:cs typeface="Calibri"/>
            </a:endParaRPr>
          </a:p>
          <a:p>
            <a:r>
              <a:rPr lang="en-US" dirty="0">
                <a:cs typeface="Calibri"/>
              </a:rPr>
              <a:t>8-201.13(A)/12VAC5-421-3620 - When a HACCP Plan is Required (CORE)</a:t>
            </a:r>
          </a:p>
          <a:p>
            <a:pPr lvl="1"/>
            <a:r>
              <a:rPr lang="en-US" dirty="0">
                <a:cs typeface="Calibri"/>
              </a:rPr>
              <a:t>Corrective Action: Submit a HACCP Plan </a:t>
            </a:r>
          </a:p>
        </p:txBody>
      </p:sp>
    </p:spTree>
    <p:extLst>
      <p:ext uri="{BB962C8B-B14F-4D97-AF65-F5344CB8AC3E}">
        <p14:creationId xmlns:p14="http://schemas.microsoft.com/office/powerpoint/2010/main" val="98441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13206-926C-7E59-80CA-C51A91FCE4FA}"/>
              </a:ext>
            </a:extLst>
          </p:cNvPr>
          <p:cNvSpPr>
            <a:spLocks noGrp="1"/>
          </p:cNvSpPr>
          <p:nvPr>
            <p:ph type="title"/>
          </p:nvPr>
        </p:nvSpPr>
        <p:spPr>
          <a:xfrm>
            <a:off x="388962" y="269457"/>
            <a:ext cx="11546540" cy="1628121"/>
          </a:xfrm>
        </p:spPr>
        <p:txBody>
          <a:bodyPr>
            <a:normAutofit fontScale="90000"/>
          </a:bodyPr>
          <a:lstStyle/>
          <a:p>
            <a:r>
              <a:rPr lang="en-US" dirty="0">
                <a:cs typeface="Calibri Light"/>
              </a:rPr>
              <a:t>If you find a facility fermenting kimchi with an approved variance and not following the HACCP plan:</a:t>
            </a:r>
            <a:endParaRPr lang="en-US" dirty="0"/>
          </a:p>
        </p:txBody>
      </p:sp>
      <p:sp>
        <p:nvSpPr>
          <p:cNvPr id="3" name="Content Placeholder 2">
            <a:extLst>
              <a:ext uri="{FF2B5EF4-FFF2-40B4-BE49-F238E27FC236}">
                <a16:creationId xmlns:a16="http://schemas.microsoft.com/office/drawing/2014/main" id="{5ED92CCE-A91B-F99F-7C87-272AC2CDF38A}"/>
              </a:ext>
            </a:extLst>
          </p:cNvPr>
          <p:cNvSpPr>
            <a:spLocks noGrp="1"/>
          </p:cNvSpPr>
          <p:nvPr>
            <p:ph idx="1"/>
          </p:nvPr>
        </p:nvSpPr>
        <p:spPr>
          <a:xfrm>
            <a:off x="391471" y="2062119"/>
            <a:ext cx="11789390" cy="4428609"/>
          </a:xfrm>
        </p:spPr>
        <p:txBody>
          <a:bodyPr vert="horz" lIns="91440" tIns="45720" rIns="91440" bIns="45720" rtlCol="0" anchor="t">
            <a:noAutofit/>
          </a:bodyPr>
          <a:lstStyle/>
          <a:p>
            <a:pPr marL="457200" indent="-457200"/>
            <a:r>
              <a:rPr lang="en-US" dirty="0">
                <a:cs typeface="Calibri"/>
              </a:rPr>
              <a:t>8-103.12(A)/12VAC5-421-3595 - Conformance with Approved Procedures – Comply with HACCP Plan and Procedures that are submitted and approved (Priority)</a:t>
            </a:r>
            <a:endParaRPr lang="en-US"/>
          </a:p>
          <a:p>
            <a:pPr lvl="1"/>
            <a:r>
              <a:rPr lang="en-US" dirty="0">
                <a:cs typeface="Calibri"/>
              </a:rPr>
              <a:t>Corrective Action: Follow HACCP plan as submitted and approved by the Health Department </a:t>
            </a:r>
            <a:br>
              <a:rPr lang="en-US" sz="2800" dirty="0">
                <a:cs typeface="Calibri"/>
              </a:rPr>
            </a:br>
            <a:br>
              <a:rPr lang="en-US" sz="2800" dirty="0">
                <a:cs typeface="Calibri"/>
              </a:rPr>
            </a:br>
            <a:r>
              <a:rPr lang="en-US" sz="2800" dirty="0">
                <a:cs typeface="Calibri"/>
              </a:rPr>
              <a:t>AND/OR</a:t>
            </a:r>
          </a:p>
          <a:p>
            <a:r>
              <a:rPr lang="en-US" dirty="0">
                <a:cs typeface="Calibri"/>
              </a:rPr>
              <a:t>8-103.12(B)/12VAC5-421-3595 - Conformance with Approved Procedures – Maintain and provide risk assessment records (Priority Foundation) </a:t>
            </a:r>
          </a:p>
          <a:p>
            <a:pPr lvl="1"/>
            <a:r>
              <a:rPr lang="en-US" dirty="0">
                <a:cs typeface="Calibri"/>
              </a:rPr>
              <a:t>Corrective Action: Maintain the required record as per your approved HACCP plan. Maintain on site for Health Department review. </a:t>
            </a:r>
          </a:p>
        </p:txBody>
      </p:sp>
    </p:spTree>
    <p:extLst>
      <p:ext uri="{BB962C8B-B14F-4D97-AF65-F5344CB8AC3E}">
        <p14:creationId xmlns:p14="http://schemas.microsoft.com/office/powerpoint/2010/main" val="1906622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korean food">
            <a:extLst>
              <a:ext uri="{FF2B5EF4-FFF2-40B4-BE49-F238E27FC236}">
                <a16:creationId xmlns:a16="http://schemas.microsoft.com/office/drawing/2014/main" id="{9B37C0E1-F3D1-45E0-D44F-A169F6AA05AB}"/>
              </a:ext>
            </a:extLst>
          </p:cNvPr>
          <p:cNvPicPr>
            <a:picLocks noChangeAspect="1"/>
          </p:cNvPicPr>
          <p:nvPr/>
        </p:nvPicPr>
        <p:blipFill>
          <a:blip r:embed="rId3"/>
          <a:stretch>
            <a:fillRect/>
          </a:stretch>
        </p:blipFill>
        <p:spPr>
          <a:xfrm>
            <a:off x="-536634" y="-2141327"/>
            <a:ext cx="13063986" cy="10924995"/>
          </a:xfrm>
          <a:prstGeom prst="rect">
            <a:avLst/>
          </a:prstGeom>
        </p:spPr>
      </p:pic>
      <p:sp>
        <p:nvSpPr>
          <p:cNvPr id="2" name="Title 1">
            <a:extLst>
              <a:ext uri="{FF2B5EF4-FFF2-40B4-BE49-F238E27FC236}">
                <a16:creationId xmlns:a16="http://schemas.microsoft.com/office/drawing/2014/main" id="{23DCF66A-4924-2F4D-580F-5425CCCAC99D}"/>
              </a:ext>
            </a:extLst>
          </p:cNvPr>
          <p:cNvSpPr>
            <a:spLocks noGrp="1"/>
          </p:cNvSpPr>
          <p:nvPr>
            <p:ph type="title"/>
          </p:nvPr>
        </p:nvSpPr>
        <p:spPr>
          <a:xfrm>
            <a:off x="1197634" y="2766144"/>
            <a:ext cx="10515600" cy="1325563"/>
          </a:xfrm>
        </p:spPr>
        <p:txBody>
          <a:bodyPr>
            <a:noAutofit/>
          </a:bodyPr>
          <a:lstStyle/>
          <a:p>
            <a:r>
              <a:rPr lang="en-US" sz="9600" dirty="0">
                <a:solidFill>
                  <a:schemeClr val="bg1"/>
                </a:solidFill>
                <a:highlight>
                  <a:srgbClr val="000000"/>
                </a:highlight>
              </a:rPr>
              <a:t>Questions????????</a:t>
            </a:r>
          </a:p>
        </p:txBody>
      </p:sp>
      <p:sp>
        <p:nvSpPr>
          <p:cNvPr id="3" name="Content Placeholder 2">
            <a:extLst>
              <a:ext uri="{FF2B5EF4-FFF2-40B4-BE49-F238E27FC236}">
                <a16:creationId xmlns:a16="http://schemas.microsoft.com/office/drawing/2014/main" id="{04744C4D-4B68-F1DB-37AD-1FB349B2736B}"/>
              </a:ext>
            </a:extLst>
          </p:cNvPr>
          <p:cNvSpPr>
            <a:spLocks noGrp="1"/>
          </p:cNvSpPr>
          <p:nvPr>
            <p:ph idx="1"/>
          </p:nvPr>
        </p:nvSpPr>
        <p:spPr>
          <a:xfrm>
            <a:off x="-96328" y="7878493"/>
            <a:ext cx="10515600" cy="2453527"/>
          </a:xfrm>
        </p:spPr>
        <p:txBody>
          <a:bodyPr vert="horz" lIns="91440" tIns="45720" rIns="91440" bIns="45720" rtlCol="0" anchor="t">
            <a:normAutofit/>
          </a:bodyPr>
          <a:lstStyle/>
          <a:p>
            <a:pPr marL="0" indent="0">
              <a:buNone/>
            </a:pPr>
            <a:r>
              <a:rPr lang="en-US" dirty="0">
                <a:cs typeface="Calibri" panose="020F0502020204030204"/>
              </a:rPr>
              <a:t>Thank you!!!!!</a:t>
            </a:r>
          </a:p>
        </p:txBody>
      </p:sp>
    </p:spTree>
    <p:extLst>
      <p:ext uri="{BB962C8B-B14F-4D97-AF65-F5344CB8AC3E}">
        <p14:creationId xmlns:p14="http://schemas.microsoft.com/office/powerpoint/2010/main" val="207289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C54CA-F377-B13B-5037-6C7D54EEB45C}"/>
              </a:ext>
            </a:extLst>
          </p:cNvPr>
          <p:cNvSpPr>
            <a:spLocks noGrp="1"/>
          </p:cNvSpPr>
          <p:nvPr>
            <p:ph type="title"/>
          </p:nvPr>
        </p:nvSpPr>
        <p:spPr>
          <a:xfrm>
            <a:off x="640080" y="325369"/>
            <a:ext cx="4368602" cy="1956841"/>
          </a:xfrm>
        </p:spPr>
        <p:txBody>
          <a:bodyPr anchor="b">
            <a:normAutofit/>
          </a:bodyPr>
          <a:lstStyle/>
          <a:p>
            <a:r>
              <a:rPr lang="en-US" sz="5400">
                <a:cs typeface="Calibri Light"/>
              </a:rPr>
              <a:t>What is Kimchi? </a:t>
            </a:r>
            <a:endParaRPr lang="en-US" sz="5400"/>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9A1CB1-A5C1-DEA7-5BA0-C017CA4EBB95}"/>
              </a:ext>
            </a:extLst>
          </p:cNvPr>
          <p:cNvSpPr>
            <a:spLocks noGrp="1"/>
          </p:cNvSpPr>
          <p:nvPr>
            <p:ph idx="1"/>
          </p:nvPr>
        </p:nvSpPr>
        <p:spPr>
          <a:xfrm>
            <a:off x="640080" y="2872899"/>
            <a:ext cx="4243589" cy="3320668"/>
          </a:xfrm>
        </p:spPr>
        <p:txBody>
          <a:bodyPr vert="horz" lIns="91440" tIns="45720" rIns="91440" bIns="45720" rtlCol="0" anchor="t">
            <a:noAutofit/>
          </a:bodyPr>
          <a:lstStyle/>
          <a:p>
            <a:pPr marL="0" indent="0">
              <a:buNone/>
            </a:pPr>
            <a:r>
              <a:rPr lang="en-US">
                <a:latin typeface="Calibri"/>
                <a:cs typeface="Calibri"/>
              </a:rPr>
              <a:t>Kimchi is a traditional Korean method originating over 3,000 years ago. It is a method to ferment and preserve vegetables using a salt brine to grow lactis bacillus (lower pH). </a:t>
            </a:r>
            <a:endParaRPr lang="en-US">
              <a:cs typeface="Calibri"/>
            </a:endParaRPr>
          </a:p>
          <a:p>
            <a:pPr marL="0" indent="0">
              <a:buNone/>
            </a:pPr>
            <a:endParaRPr lang="en-US" sz="2200">
              <a:cs typeface="Calibri"/>
            </a:endParaRPr>
          </a:p>
          <a:p>
            <a:endParaRPr lang="en-US" sz="2200">
              <a:cs typeface="Calibri"/>
            </a:endParaRPr>
          </a:p>
        </p:txBody>
      </p:sp>
      <p:pic>
        <p:nvPicPr>
          <p:cNvPr id="9" name="Picture 8" descr="Image result for kimchi different type">
            <a:extLst>
              <a:ext uri="{FF2B5EF4-FFF2-40B4-BE49-F238E27FC236}">
                <a16:creationId xmlns:a16="http://schemas.microsoft.com/office/drawing/2014/main" id="{FD07521E-BC72-6517-5EB9-E2E4B4575DD1}"/>
              </a:ext>
            </a:extLst>
          </p:cNvPr>
          <p:cNvPicPr>
            <a:picLocks noChangeAspect="1"/>
          </p:cNvPicPr>
          <p:nvPr/>
        </p:nvPicPr>
        <p:blipFill rotWithShape="1">
          <a:blip r:embed="rId3"/>
          <a:srcRect l="23249" r="2885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8969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C1D6-F466-93CA-A568-2C580EF3B47A}"/>
              </a:ext>
            </a:extLst>
          </p:cNvPr>
          <p:cNvSpPr>
            <a:spLocks noGrp="1"/>
          </p:cNvSpPr>
          <p:nvPr>
            <p:ph type="title"/>
          </p:nvPr>
        </p:nvSpPr>
        <p:spPr>
          <a:xfrm>
            <a:off x="49692" y="3911000"/>
            <a:ext cx="3290887" cy="2452687"/>
          </a:xfrm>
        </p:spPr>
        <p:txBody>
          <a:bodyPr anchor="ctr">
            <a:normAutofit/>
          </a:bodyPr>
          <a:lstStyle/>
          <a:p>
            <a:pPr algn="ctr"/>
            <a:r>
              <a:rPr lang="en-US" sz="3600">
                <a:cs typeface="Calibri Light"/>
              </a:rPr>
              <a:t>Why do we care?</a:t>
            </a:r>
            <a:endParaRPr lang="en-US"/>
          </a:p>
        </p:txBody>
      </p:sp>
      <p:pic>
        <p:nvPicPr>
          <p:cNvPr id="6" name="Picture 5" descr="kimchi 2.jpg">
            <a:extLst>
              <a:ext uri="{FF2B5EF4-FFF2-40B4-BE49-F238E27FC236}">
                <a16:creationId xmlns:a16="http://schemas.microsoft.com/office/drawing/2014/main" id="{8BE97C4E-F0F2-7190-A5BD-6C3F76BB69E4}"/>
              </a:ext>
            </a:extLst>
          </p:cNvPr>
          <p:cNvPicPr>
            <a:picLocks noChangeAspect="1"/>
          </p:cNvPicPr>
          <p:nvPr/>
        </p:nvPicPr>
        <p:blipFill rotWithShape="1">
          <a:blip r:embed="rId3"/>
          <a:srcRect t="19405" b="68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3E5C904-F486-6FB1-1648-595581E85C5D}"/>
              </a:ext>
            </a:extLst>
          </p:cNvPr>
          <p:cNvSpPr>
            <a:spLocks noGrp="1"/>
          </p:cNvSpPr>
          <p:nvPr>
            <p:ph idx="1"/>
          </p:nvPr>
        </p:nvSpPr>
        <p:spPr>
          <a:xfrm>
            <a:off x="3346964" y="3795982"/>
            <a:ext cx="8707487" cy="2869630"/>
          </a:xfrm>
        </p:spPr>
        <p:txBody>
          <a:bodyPr vert="horz" lIns="91440" tIns="45720" rIns="91440" bIns="45720" rtlCol="0" anchor="ctr">
            <a:noAutofit/>
          </a:bodyPr>
          <a:lstStyle/>
          <a:p>
            <a:r>
              <a:rPr lang="en-US" sz="2400" dirty="0">
                <a:cs typeface="Calibri"/>
              </a:rPr>
              <a:t>2019 FDA Food Code revisions consider cut leafy greens are TCS foods</a:t>
            </a:r>
          </a:p>
          <a:p>
            <a:r>
              <a:rPr lang="en-US" sz="2400" dirty="0">
                <a:cs typeface="Calibri"/>
              </a:rPr>
              <a:t>In process of making traditional Kimchi, cut vegetables are left at room temperature for &gt;4hrs and kept for &gt;7 days</a:t>
            </a:r>
          </a:p>
          <a:p>
            <a:r>
              <a:rPr lang="en-US" sz="2400" dirty="0">
                <a:cs typeface="Calibri"/>
              </a:rPr>
              <a:t>Ensure the salt brine does indeed drop the pH of the item to 4.2 to prevent spoilage </a:t>
            </a:r>
          </a:p>
          <a:p>
            <a:pPr marL="0" indent="0">
              <a:buNone/>
            </a:pPr>
            <a:r>
              <a:rPr lang="en-US" sz="2400" b="1" dirty="0">
                <a:cs typeface="Calibri"/>
              </a:rPr>
              <a:t>pH of above 4.2 does not contain enough acid to prevent botulism</a:t>
            </a:r>
          </a:p>
        </p:txBody>
      </p:sp>
    </p:spTree>
    <p:extLst>
      <p:ext uri="{BB962C8B-B14F-4D97-AF65-F5344CB8AC3E}">
        <p14:creationId xmlns:p14="http://schemas.microsoft.com/office/powerpoint/2010/main" val="4184429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604C-E5AE-D2E7-2894-9A21B8E87D24}"/>
              </a:ext>
            </a:extLst>
          </p:cNvPr>
          <p:cNvSpPr>
            <a:spLocks noGrp="1"/>
          </p:cNvSpPr>
          <p:nvPr>
            <p:ph type="title"/>
          </p:nvPr>
        </p:nvSpPr>
        <p:spPr/>
        <p:txBody>
          <a:bodyPr/>
          <a:lstStyle/>
          <a:p>
            <a:r>
              <a:rPr lang="en-US" dirty="0">
                <a:cs typeface="Calibri Light"/>
              </a:rPr>
              <a:t>Seo Chon</a:t>
            </a:r>
          </a:p>
        </p:txBody>
      </p:sp>
      <p:sp>
        <p:nvSpPr>
          <p:cNvPr id="3" name="Content Placeholder 2">
            <a:extLst>
              <a:ext uri="{FF2B5EF4-FFF2-40B4-BE49-F238E27FC236}">
                <a16:creationId xmlns:a16="http://schemas.microsoft.com/office/drawing/2014/main" id="{23BDE958-F829-92D9-2965-313FC317FA3B}"/>
              </a:ext>
            </a:extLst>
          </p:cNvPr>
          <p:cNvSpPr>
            <a:spLocks noGrp="1"/>
          </p:cNvSpPr>
          <p:nvPr>
            <p:ph idx="1"/>
          </p:nvPr>
        </p:nvSpPr>
        <p:spPr/>
        <p:txBody>
          <a:bodyPr vert="horz" lIns="91440" tIns="45720" rIns="91440" bIns="45720" rtlCol="0" anchor="t">
            <a:normAutofit/>
          </a:bodyPr>
          <a:lstStyle/>
          <a:p>
            <a:r>
              <a:rPr lang="en-US" dirty="0">
                <a:cs typeface="Calibri"/>
              </a:rPr>
              <a:t>Seo Chon is a Korean establishment which opened recently</a:t>
            </a:r>
          </a:p>
          <a:p>
            <a:r>
              <a:rPr lang="en-US" dirty="0">
                <a:cs typeface="Calibri"/>
              </a:rPr>
              <a:t>Menu review found Kimchi</a:t>
            </a:r>
          </a:p>
          <a:p>
            <a:pPr lvl="1"/>
            <a:r>
              <a:rPr lang="en-US" dirty="0">
                <a:cs typeface="Calibri"/>
              </a:rPr>
              <a:t>Do you make kimchi on site?</a:t>
            </a:r>
          </a:p>
          <a:p>
            <a:pPr lvl="1"/>
            <a:r>
              <a:rPr lang="en-US" dirty="0">
                <a:cs typeface="Calibri"/>
              </a:rPr>
              <a:t>What is your process of making Kimchi?</a:t>
            </a:r>
          </a:p>
          <a:p>
            <a:pPr lvl="1"/>
            <a:r>
              <a:rPr lang="en-US" dirty="0">
                <a:cs typeface="Calibri"/>
              </a:rPr>
              <a:t>How long do you keep your Kimchi for?</a:t>
            </a:r>
          </a:p>
        </p:txBody>
      </p:sp>
      <p:pic>
        <p:nvPicPr>
          <p:cNvPr id="4" name="Picture 3">
            <a:extLst>
              <a:ext uri="{FF2B5EF4-FFF2-40B4-BE49-F238E27FC236}">
                <a16:creationId xmlns:a16="http://schemas.microsoft.com/office/drawing/2014/main" id="{3FBBE2BA-E886-AD2E-6754-7969CA544C98}"/>
              </a:ext>
            </a:extLst>
          </p:cNvPr>
          <p:cNvPicPr>
            <a:picLocks noChangeAspect="1"/>
          </p:cNvPicPr>
          <p:nvPr/>
        </p:nvPicPr>
        <p:blipFill>
          <a:blip r:embed="rId3"/>
          <a:stretch>
            <a:fillRect/>
          </a:stretch>
        </p:blipFill>
        <p:spPr>
          <a:xfrm>
            <a:off x="1376452" y="3996547"/>
            <a:ext cx="9151548" cy="1460020"/>
          </a:xfrm>
          <a:prstGeom prst="rect">
            <a:avLst/>
          </a:prstGeom>
        </p:spPr>
      </p:pic>
      <p:pic>
        <p:nvPicPr>
          <p:cNvPr id="5" name="Picture 4">
            <a:extLst>
              <a:ext uri="{FF2B5EF4-FFF2-40B4-BE49-F238E27FC236}">
                <a16:creationId xmlns:a16="http://schemas.microsoft.com/office/drawing/2014/main" id="{D94B4D90-B1FF-8D6F-F7E2-084677FF8B2E}"/>
              </a:ext>
            </a:extLst>
          </p:cNvPr>
          <p:cNvPicPr>
            <a:picLocks noChangeAspect="1"/>
          </p:cNvPicPr>
          <p:nvPr/>
        </p:nvPicPr>
        <p:blipFill>
          <a:blip r:embed="rId4"/>
          <a:stretch>
            <a:fillRect/>
          </a:stretch>
        </p:blipFill>
        <p:spPr>
          <a:xfrm>
            <a:off x="1378161" y="5411009"/>
            <a:ext cx="9076245" cy="1441868"/>
          </a:xfrm>
          <a:prstGeom prst="rect">
            <a:avLst/>
          </a:prstGeom>
        </p:spPr>
      </p:pic>
    </p:spTree>
    <p:extLst>
      <p:ext uri="{BB962C8B-B14F-4D97-AF65-F5344CB8AC3E}">
        <p14:creationId xmlns:p14="http://schemas.microsoft.com/office/powerpoint/2010/main" val="27801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47AC-7C6F-F18D-615C-1F00BC374415}"/>
              </a:ext>
            </a:extLst>
          </p:cNvPr>
          <p:cNvSpPr>
            <a:spLocks noGrp="1"/>
          </p:cNvSpPr>
          <p:nvPr>
            <p:ph type="title"/>
          </p:nvPr>
        </p:nvSpPr>
        <p:spPr/>
        <p:txBody>
          <a:bodyPr/>
          <a:lstStyle/>
          <a:p>
            <a:r>
              <a:rPr lang="en-US">
                <a:cs typeface="Calibri Light"/>
              </a:rPr>
              <a:t>What documents/materials are required?</a:t>
            </a:r>
            <a:endParaRPr lang="en-US"/>
          </a:p>
        </p:txBody>
      </p:sp>
      <p:sp>
        <p:nvSpPr>
          <p:cNvPr id="3" name="Content Placeholder 2">
            <a:extLst>
              <a:ext uri="{FF2B5EF4-FFF2-40B4-BE49-F238E27FC236}">
                <a16:creationId xmlns:a16="http://schemas.microsoft.com/office/drawing/2014/main" id="{3E5049E0-3445-1F3D-460D-18382C25F8DB}"/>
              </a:ext>
            </a:extLst>
          </p:cNvPr>
          <p:cNvSpPr>
            <a:spLocks noGrp="1"/>
          </p:cNvSpPr>
          <p:nvPr>
            <p:ph idx="1"/>
          </p:nvPr>
        </p:nvSpPr>
        <p:spPr>
          <a:xfrm>
            <a:off x="838200" y="1825625"/>
            <a:ext cx="9060920" cy="1803401"/>
          </a:xfrm>
        </p:spPr>
        <p:txBody>
          <a:bodyPr vert="horz" lIns="91440" tIns="45720" rIns="91440" bIns="45720" rtlCol="0" anchor="t">
            <a:normAutofit/>
          </a:bodyPr>
          <a:lstStyle/>
          <a:p>
            <a:r>
              <a:rPr lang="en-US" dirty="0">
                <a:cs typeface="Calibri"/>
              </a:rPr>
              <a:t>Approved equipment &amp; approved pH meter with buffers</a:t>
            </a:r>
          </a:p>
          <a:p>
            <a:r>
              <a:rPr lang="en-US" dirty="0">
                <a:cs typeface="Calibri"/>
              </a:rPr>
              <a:t>Variance request application</a:t>
            </a:r>
          </a:p>
          <a:p>
            <a:r>
              <a:rPr lang="en-US" dirty="0">
                <a:cs typeface="Calibri"/>
              </a:rPr>
              <a:t>Hazard Analysis of Critical Control Point Plan </a:t>
            </a:r>
          </a:p>
          <a:p>
            <a:pPr lvl="1"/>
            <a:endParaRPr lang="en-US">
              <a:cs typeface="Calibri"/>
            </a:endParaRPr>
          </a:p>
          <a:p>
            <a:pPr marL="0" indent="0">
              <a:buNone/>
            </a:pPr>
            <a:endParaRPr lang="en-US">
              <a:cs typeface="Calibri"/>
            </a:endParaRPr>
          </a:p>
        </p:txBody>
      </p:sp>
      <p:pic>
        <p:nvPicPr>
          <p:cNvPr id="4" name="Picture 4" descr="kimchi 4.jpg">
            <a:extLst>
              <a:ext uri="{FF2B5EF4-FFF2-40B4-BE49-F238E27FC236}">
                <a16:creationId xmlns:a16="http://schemas.microsoft.com/office/drawing/2014/main" id="{1129EF86-B2A9-7025-63F2-7527CB45AFF8}"/>
              </a:ext>
            </a:extLst>
          </p:cNvPr>
          <p:cNvPicPr>
            <a:picLocks noChangeAspect="1"/>
          </p:cNvPicPr>
          <p:nvPr/>
        </p:nvPicPr>
        <p:blipFill>
          <a:blip r:embed="rId3"/>
          <a:stretch>
            <a:fillRect/>
          </a:stretch>
        </p:blipFill>
        <p:spPr>
          <a:xfrm>
            <a:off x="4234286" y="3433613"/>
            <a:ext cx="3457959" cy="3177413"/>
          </a:xfrm>
          <a:prstGeom prst="rect">
            <a:avLst/>
          </a:prstGeom>
        </p:spPr>
      </p:pic>
      <p:pic>
        <p:nvPicPr>
          <p:cNvPr id="5" name="Picture 5" descr="kimchi 5.jpg">
            <a:extLst>
              <a:ext uri="{FF2B5EF4-FFF2-40B4-BE49-F238E27FC236}">
                <a16:creationId xmlns:a16="http://schemas.microsoft.com/office/drawing/2014/main" id="{2A0A5C6D-1B18-58CF-9BF9-52A85BC1EB92}"/>
              </a:ext>
            </a:extLst>
          </p:cNvPr>
          <p:cNvPicPr>
            <a:picLocks noChangeAspect="1"/>
          </p:cNvPicPr>
          <p:nvPr/>
        </p:nvPicPr>
        <p:blipFill>
          <a:blip r:embed="rId4"/>
          <a:stretch>
            <a:fillRect/>
          </a:stretch>
        </p:blipFill>
        <p:spPr>
          <a:xfrm>
            <a:off x="686160" y="3516880"/>
            <a:ext cx="2688771" cy="2980585"/>
          </a:xfrm>
          <a:prstGeom prst="rect">
            <a:avLst/>
          </a:prstGeom>
        </p:spPr>
      </p:pic>
      <p:sp>
        <p:nvSpPr>
          <p:cNvPr id="6" name="Multiplication Sign 5">
            <a:extLst>
              <a:ext uri="{FF2B5EF4-FFF2-40B4-BE49-F238E27FC236}">
                <a16:creationId xmlns:a16="http://schemas.microsoft.com/office/drawing/2014/main" id="{F938F35D-5548-3012-2134-8F9EB68FD02B}"/>
              </a:ext>
            </a:extLst>
          </p:cNvPr>
          <p:cNvSpPr/>
          <p:nvPr/>
        </p:nvSpPr>
        <p:spPr>
          <a:xfrm>
            <a:off x="378863" y="3998065"/>
            <a:ext cx="3306535" cy="244928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descr="Image result for 7.0 4.0 buffer">
            <a:extLst>
              <a:ext uri="{FF2B5EF4-FFF2-40B4-BE49-F238E27FC236}">
                <a16:creationId xmlns:a16="http://schemas.microsoft.com/office/drawing/2014/main" id="{965CB1AA-76D1-B9EB-80C4-A2A105319682}"/>
              </a:ext>
            </a:extLst>
          </p:cNvPr>
          <p:cNvPicPr>
            <a:picLocks noChangeAspect="1"/>
          </p:cNvPicPr>
          <p:nvPr/>
        </p:nvPicPr>
        <p:blipFill>
          <a:blip r:embed="rId5"/>
          <a:stretch>
            <a:fillRect/>
          </a:stretch>
        </p:blipFill>
        <p:spPr>
          <a:xfrm>
            <a:off x="8145582" y="3322068"/>
            <a:ext cx="3118269" cy="3175598"/>
          </a:xfrm>
          <a:prstGeom prst="rect">
            <a:avLst/>
          </a:prstGeom>
        </p:spPr>
      </p:pic>
    </p:spTree>
    <p:extLst>
      <p:ext uri="{BB962C8B-B14F-4D97-AF65-F5344CB8AC3E}">
        <p14:creationId xmlns:p14="http://schemas.microsoft.com/office/powerpoint/2010/main" val="88873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CE0C-AB37-B98B-80AD-007248E793DC}"/>
              </a:ext>
            </a:extLst>
          </p:cNvPr>
          <p:cNvSpPr>
            <a:spLocks noGrp="1"/>
          </p:cNvSpPr>
          <p:nvPr>
            <p:ph type="title"/>
          </p:nvPr>
        </p:nvSpPr>
        <p:spPr>
          <a:xfrm>
            <a:off x="0" y="0"/>
            <a:ext cx="10515600" cy="908252"/>
          </a:xfrm>
        </p:spPr>
        <p:txBody>
          <a:bodyPr/>
          <a:lstStyle/>
          <a:p>
            <a:r>
              <a:rPr lang="en-US" dirty="0">
                <a:cs typeface="Calibri Light"/>
              </a:rPr>
              <a:t>Variance Request Application</a:t>
            </a:r>
            <a:endParaRPr lang="en-US" dirty="0"/>
          </a:p>
        </p:txBody>
      </p:sp>
      <p:pic>
        <p:nvPicPr>
          <p:cNvPr id="4" name="Picture 4">
            <a:extLst>
              <a:ext uri="{FF2B5EF4-FFF2-40B4-BE49-F238E27FC236}">
                <a16:creationId xmlns:a16="http://schemas.microsoft.com/office/drawing/2014/main" id="{86FF69F2-889F-A36F-9C56-EDE25D9F1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60" y="1233634"/>
            <a:ext cx="3819408" cy="5418667"/>
          </a:xfrm>
          <a:prstGeom prst="rect">
            <a:avLst/>
          </a:prstGeom>
        </p:spPr>
      </p:pic>
      <p:pic>
        <p:nvPicPr>
          <p:cNvPr id="6" name="Picture 6">
            <a:extLst>
              <a:ext uri="{FF2B5EF4-FFF2-40B4-BE49-F238E27FC236}">
                <a16:creationId xmlns:a16="http://schemas.microsoft.com/office/drawing/2014/main" id="{9282F34E-5B3B-3AB6-62B6-67C0E615D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876" y="81606"/>
            <a:ext cx="4622640" cy="6570695"/>
          </a:xfrm>
          <a:prstGeom prst="rect">
            <a:avLst/>
          </a:prstGeom>
        </p:spPr>
      </p:pic>
    </p:spTree>
    <p:extLst>
      <p:ext uri="{BB962C8B-B14F-4D97-AF65-F5344CB8AC3E}">
        <p14:creationId xmlns:p14="http://schemas.microsoft.com/office/powerpoint/2010/main" val="362193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57F9-D659-57E0-BB9B-5D53F792D27D}"/>
              </a:ext>
            </a:extLst>
          </p:cNvPr>
          <p:cNvSpPr>
            <a:spLocks noGrp="1"/>
          </p:cNvSpPr>
          <p:nvPr>
            <p:ph type="title"/>
          </p:nvPr>
        </p:nvSpPr>
        <p:spPr>
          <a:xfrm>
            <a:off x="0" y="0"/>
            <a:ext cx="11353800" cy="994143"/>
          </a:xfrm>
        </p:spPr>
        <p:txBody>
          <a:bodyPr/>
          <a:lstStyle/>
          <a:p>
            <a:r>
              <a:rPr lang="en-US"/>
              <a:t>Variance Request Application </a:t>
            </a:r>
          </a:p>
        </p:txBody>
      </p:sp>
      <p:pic>
        <p:nvPicPr>
          <p:cNvPr id="5" name="Picture 5">
            <a:extLst>
              <a:ext uri="{FF2B5EF4-FFF2-40B4-BE49-F238E27FC236}">
                <a16:creationId xmlns:a16="http://schemas.microsoft.com/office/drawing/2014/main" id="{69926D2A-7DA0-7472-87DB-F2AD6BF11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758" y="994143"/>
            <a:ext cx="6929241" cy="7710528"/>
          </a:xfrm>
          <a:prstGeom prst="rect">
            <a:avLst/>
          </a:prstGeom>
        </p:spPr>
      </p:pic>
    </p:spTree>
    <p:extLst>
      <p:ext uri="{BB962C8B-B14F-4D97-AF65-F5344CB8AC3E}">
        <p14:creationId xmlns:p14="http://schemas.microsoft.com/office/powerpoint/2010/main" val="352642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EC3052-D3AE-00FA-2D4D-D27053FC34D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cs typeface="Calibri Light"/>
              </a:rPr>
              <a:t>What is in a HACCP Plan?</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0EE58094-9102-BFFD-CA94-94B9DAD64569}"/>
              </a:ext>
            </a:extLst>
          </p:cNvPr>
          <p:cNvGraphicFramePr>
            <a:graphicFrameLocks noGrp="1"/>
          </p:cNvGraphicFramePr>
          <p:nvPr>
            <p:ph idx="1"/>
            <p:extLst>
              <p:ext uri="{D42A27DB-BD31-4B8C-83A1-F6EECF244321}">
                <p14:modId xmlns:p14="http://schemas.microsoft.com/office/powerpoint/2010/main" val="352561483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850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DBCFB-81DB-DE7A-FF16-E128290CF807}"/>
              </a:ext>
            </a:extLst>
          </p:cNvPr>
          <p:cNvSpPr>
            <a:spLocks noGrp="1"/>
          </p:cNvSpPr>
          <p:nvPr>
            <p:ph type="title"/>
          </p:nvPr>
        </p:nvSpPr>
        <p:spPr>
          <a:xfrm>
            <a:off x="640080" y="325369"/>
            <a:ext cx="4368602" cy="1956841"/>
          </a:xfrm>
        </p:spPr>
        <p:txBody>
          <a:bodyPr anchor="b">
            <a:normAutofit/>
          </a:bodyPr>
          <a:lstStyle/>
          <a:p>
            <a:r>
              <a:rPr lang="en-US" sz="5400"/>
              <a:t>Ingredients</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BE4AD3-B23D-0413-8344-47DDFDC94CC1}"/>
              </a:ext>
            </a:extLst>
          </p:cNvPr>
          <p:cNvSpPr>
            <a:spLocks noGrp="1"/>
          </p:cNvSpPr>
          <p:nvPr>
            <p:ph idx="1"/>
          </p:nvPr>
        </p:nvSpPr>
        <p:spPr>
          <a:xfrm>
            <a:off x="352534" y="2872899"/>
            <a:ext cx="2820230" cy="3320668"/>
          </a:xfrm>
        </p:spPr>
        <p:txBody>
          <a:bodyPr vert="horz" lIns="91440" tIns="45720" rIns="91440" bIns="45720" rtlCol="0" anchor="t">
            <a:noAutofit/>
          </a:bodyPr>
          <a:lstStyle/>
          <a:p>
            <a:r>
              <a:rPr lang="en-US" dirty="0"/>
              <a:t>Napa cabbage </a:t>
            </a:r>
            <a:endParaRPr lang="en-US">
              <a:cs typeface="Calibri"/>
            </a:endParaRPr>
          </a:p>
          <a:p>
            <a:r>
              <a:rPr lang="en-US" dirty="0"/>
              <a:t>Salt</a:t>
            </a:r>
            <a:endParaRPr lang="en-US">
              <a:cs typeface="Calibri"/>
            </a:endParaRPr>
          </a:p>
          <a:p>
            <a:r>
              <a:rPr lang="en-US" dirty="0"/>
              <a:t>Rice flour</a:t>
            </a:r>
            <a:endParaRPr lang="en-US">
              <a:cs typeface="Calibri"/>
            </a:endParaRPr>
          </a:p>
          <a:p>
            <a:r>
              <a:rPr lang="en-US" dirty="0"/>
              <a:t>Sugar</a:t>
            </a:r>
            <a:endParaRPr lang="en-US">
              <a:cs typeface="Calibri"/>
            </a:endParaRPr>
          </a:p>
          <a:p>
            <a:r>
              <a:rPr lang="en-US" dirty="0"/>
              <a:t>Water </a:t>
            </a:r>
            <a:endParaRPr lang="en-US">
              <a:cs typeface="Calibri"/>
            </a:endParaRPr>
          </a:p>
          <a:p>
            <a:r>
              <a:rPr lang="en-US" dirty="0"/>
              <a:t>Garlic</a:t>
            </a:r>
            <a:endParaRPr lang="en-US" dirty="0">
              <a:cs typeface="Calibri"/>
            </a:endParaRPr>
          </a:p>
          <a:p>
            <a:endParaRPr lang="en-US" sz="1800" dirty="0">
              <a:cs typeface="Calibri"/>
            </a:endParaRPr>
          </a:p>
        </p:txBody>
      </p:sp>
      <p:pic>
        <p:nvPicPr>
          <p:cNvPr id="4" name="Picture 3" descr="Image result for kimchi ingredients">
            <a:extLst>
              <a:ext uri="{FF2B5EF4-FFF2-40B4-BE49-F238E27FC236}">
                <a16:creationId xmlns:a16="http://schemas.microsoft.com/office/drawing/2014/main" id="{1F82CC32-27CE-3BF8-0A6D-D0F2CA94E2A0}"/>
              </a:ext>
            </a:extLst>
          </p:cNvPr>
          <p:cNvPicPr>
            <a:picLocks noChangeAspect="1"/>
          </p:cNvPicPr>
          <p:nvPr/>
        </p:nvPicPr>
        <p:blipFill rotWithShape="1">
          <a:blip r:embed="rId3"/>
          <a:srcRect l="26682" r="636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D466B7E7-5062-DFB9-DA91-125A67C3F027}"/>
              </a:ext>
            </a:extLst>
          </p:cNvPr>
          <p:cNvSpPr txBox="1"/>
          <p:nvPr/>
        </p:nvSpPr>
        <p:spPr>
          <a:xfrm>
            <a:off x="2196142" y="3227286"/>
            <a:ext cx="2809479"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dirty="0"/>
              <a:t>​</a:t>
            </a:r>
            <a:endParaRPr lang="en-US" dirty="0">
              <a:cs typeface="Calibri"/>
            </a:endParaRPr>
          </a:p>
          <a:p>
            <a:pPr marL="228600" indent="-228600" rtl="0">
              <a:buChar char="•"/>
            </a:pPr>
            <a:r>
              <a:rPr lang="en-US" sz="2800" dirty="0"/>
              <a:t>Ginger​</a:t>
            </a:r>
            <a:endParaRPr lang="en-US" sz="2800" dirty="0">
              <a:cs typeface="Calibri"/>
            </a:endParaRPr>
          </a:p>
          <a:p>
            <a:pPr marL="228600" indent="-228600" rtl="0">
              <a:buChar char="•"/>
            </a:pPr>
            <a:r>
              <a:rPr lang="en-US" sz="2800" dirty="0"/>
              <a:t>Onion ​</a:t>
            </a:r>
            <a:endParaRPr lang="en-US" sz="2800" dirty="0">
              <a:cs typeface="Calibri"/>
            </a:endParaRPr>
          </a:p>
          <a:p>
            <a:pPr marL="228600" indent="-228600" rtl="0">
              <a:buChar char="•"/>
            </a:pPr>
            <a:r>
              <a:rPr lang="en-US" sz="2800" dirty="0"/>
              <a:t>Fish sauce ​</a:t>
            </a:r>
            <a:endParaRPr lang="en-US" sz="2800" dirty="0">
              <a:cs typeface="Calibri"/>
            </a:endParaRPr>
          </a:p>
          <a:p>
            <a:pPr marL="228600" indent="-228600" rtl="0">
              <a:buChar char="•"/>
            </a:pPr>
            <a:r>
              <a:rPr lang="en-US" sz="2800" dirty="0"/>
              <a:t>Pepper flakes​</a:t>
            </a:r>
            <a:endParaRPr lang="en-US" sz="2800" dirty="0">
              <a:cs typeface="Calibri"/>
            </a:endParaRPr>
          </a:p>
          <a:p>
            <a:pPr marL="228600" indent="-228600" rtl="0">
              <a:buChar char="•"/>
            </a:pPr>
            <a:r>
              <a:rPr lang="en-US" sz="2800" dirty="0"/>
              <a:t>Carrots, radish, cucumber, </a:t>
            </a:r>
            <a:r>
              <a:rPr lang="en-US" sz="2800" err="1"/>
              <a:t>etc</a:t>
            </a:r>
            <a:r>
              <a:rPr lang="en-US" sz="2800" dirty="0"/>
              <a:t> </a:t>
            </a:r>
            <a:endParaRPr lang="en-US" sz="2800" dirty="0">
              <a:cs typeface="Calibri"/>
            </a:endParaRPr>
          </a:p>
        </p:txBody>
      </p:sp>
    </p:spTree>
    <p:extLst>
      <p:ext uri="{BB962C8B-B14F-4D97-AF65-F5344CB8AC3E}">
        <p14:creationId xmlns:p14="http://schemas.microsoft.com/office/powerpoint/2010/main" val="8430742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A09F049F473345AA961C04FE002126" ma:contentTypeVersion="11" ma:contentTypeDescription="Create a new document." ma:contentTypeScope="" ma:versionID="98d6612efc754539973af0aec0ab687e">
  <xsd:schema xmlns:xsd="http://www.w3.org/2001/XMLSchema" xmlns:xs="http://www.w3.org/2001/XMLSchema" xmlns:p="http://schemas.microsoft.com/office/2006/metadata/properties" xmlns:ns2="a10cbe9f-0c0d-42ce-8579-32fa86025b6e" xmlns:ns3="2603d9ee-fa0a-459f-9f18-3b2435b7f8ac" targetNamespace="http://schemas.microsoft.com/office/2006/metadata/properties" ma:root="true" ma:fieldsID="e983d3d98031fa60daf9ae4da8a19e27" ns2:_="" ns3:_="">
    <xsd:import namespace="a10cbe9f-0c0d-42ce-8579-32fa86025b6e"/>
    <xsd:import namespace="2603d9ee-fa0a-459f-9f18-3b2435b7f8a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0cbe9f-0c0d-42ce-8579-32fa86025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1db5304-c3aa-4678-8b5f-bb7da44cab94" ma:termSetId="09814cd3-568e-fe90-9814-8d621ff8fb84" ma:anchorId="fba54fb3-c3e1-fe81-a776-ca4b69148c4d" ma:open="true" ma:isKeyword="false">
      <xsd:complexType>
        <xsd:sequence>
          <xsd:element ref="pc:Terms" minOccurs="0" maxOccurs="1"/>
        </xsd:sequence>
      </xsd:complex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03d9ee-fa0a-459f-9f18-3b2435b7f8a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0cbe9f-0c0d-42ce-8579-32fa86025b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94947E-7B32-4EDB-A2C1-0D738ED01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0cbe9f-0c0d-42ce-8579-32fa86025b6e"/>
    <ds:schemaRef ds:uri="2603d9ee-fa0a-459f-9f18-3b2435b7f8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3984A4-E4CF-4679-9DDF-918A75D4078A}">
  <ds:schemaRefs>
    <ds:schemaRef ds:uri="http://schemas.microsoft.com/sharepoint/v3/contenttype/forms"/>
  </ds:schemaRefs>
</ds:datastoreItem>
</file>

<file path=customXml/itemProps3.xml><?xml version="1.0" encoding="utf-8"?>
<ds:datastoreItem xmlns:ds="http://schemas.openxmlformats.org/officeDocument/2006/customXml" ds:itemID="{36677800-B6F1-4FF1-B16E-1E21E1453953}">
  <ds:schemaRefs>
    <ds:schemaRef ds:uri="http://schemas.microsoft.com/office/2006/metadata/properties"/>
    <ds:schemaRef ds:uri="http://www.w3.org/2000/xmlns/"/>
    <ds:schemaRef ds:uri="a10cbe9f-0c0d-42ce-8579-32fa86025b6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48</TotalTime>
  <Words>700</Words>
  <Application>Microsoft Office PowerPoint</Application>
  <PresentationFormat>Widescreen</PresentationFormat>
  <Paragraphs>94</Paragraphs>
  <Slides>19</Slides>
  <Notes>14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Before you Baechu</vt:lpstr>
      <vt:lpstr>What is Kimchi? </vt:lpstr>
      <vt:lpstr>Why do we care?</vt:lpstr>
      <vt:lpstr>Seo Chon</vt:lpstr>
      <vt:lpstr>What documents/materials are required?</vt:lpstr>
      <vt:lpstr>Variance Request Application</vt:lpstr>
      <vt:lpstr>Variance Request Application </vt:lpstr>
      <vt:lpstr>What is in a HACCP Plan?</vt:lpstr>
      <vt:lpstr>Ingredients</vt:lpstr>
      <vt:lpstr>SOP - SAMPLE</vt:lpstr>
      <vt:lpstr>Flow Chart – SAMPLE</vt:lpstr>
      <vt:lpstr>Corrective Actions </vt:lpstr>
      <vt:lpstr>Logs - SAMPLE</vt:lpstr>
      <vt:lpstr>Logs - SAMPLE</vt:lpstr>
      <vt:lpstr>How to implement as the Inspector</vt:lpstr>
      <vt:lpstr>Challenges in Implementation</vt:lpstr>
      <vt:lpstr>If you see a facility fermenting kimchi without a variance and/or non-approved HACCP plan:</vt:lpstr>
      <vt:lpstr>If you find a facility fermenting kimchi with an approved variance and not following the HACCP plan: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Hoisington, Kara</cp:lastModifiedBy>
  <cp:revision>607</cp:revision>
  <dcterms:created xsi:type="dcterms:W3CDTF">2022-11-09T13:37:13Z</dcterms:created>
  <dcterms:modified xsi:type="dcterms:W3CDTF">2024-01-30T23:18:28Z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0x0101002CA09F049F473345AA961C04FE002126</vt:lpwstr>
  </property>
  <property fmtid="{D5CDD505-2E9C-101B-9397-08002B2CF9AE}" pid="3" name="MediaServiceImageTags">
    <vt:lpwstr/>
  </property>
</Properties>
</file>