
<file path=[Content_Types].xml><?xml version="1.0" encoding="utf-8"?>
<Types xmlns="http://schemas.openxmlformats.org/package/2006/content-types">
  <Default Extension="jpe"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69" r:id="rId5"/>
    <p:sldId id="272" r:id="rId6"/>
    <p:sldId id="270" r:id="rId7"/>
    <p:sldId id="258" r:id="rId8"/>
    <p:sldId id="292" r:id="rId9"/>
    <p:sldId id="273" r:id="rId10"/>
    <p:sldId id="274" r:id="rId11"/>
    <p:sldId id="271" r:id="rId12"/>
    <p:sldId id="279" r:id="rId13"/>
    <p:sldId id="276" r:id="rId14"/>
    <p:sldId id="275" r:id="rId15"/>
    <p:sldId id="293" r:id="rId16"/>
    <p:sldId id="277" r:id="rId17"/>
    <p:sldId id="290" r:id="rId18"/>
    <p:sldId id="299" r:id="rId19"/>
    <p:sldId id="278" r:id="rId20"/>
    <p:sldId id="295" r:id="rId21"/>
    <p:sldId id="281" r:id="rId22"/>
    <p:sldId id="300" r:id="rId23"/>
    <p:sldId id="301" r:id="rId24"/>
    <p:sldId id="289" r:id="rId25"/>
    <p:sldId id="282" r:id="rId26"/>
    <p:sldId id="302" r:id="rId27"/>
    <p:sldId id="303" r:id="rId28"/>
    <p:sldId id="304" r:id="rId29"/>
    <p:sldId id="291" r:id="rId30"/>
    <p:sldId id="296" r:id="rId31"/>
    <p:sldId id="294" r:id="rId32"/>
    <p:sldId id="26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219EEA-047B-4822-9257-B1EA12D1D54D}" v="1280" dt="2022-04-25T18:32:51.1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6996" autoAdjust="0"/>
    <p:restoredTop sz="94660"/>
  </p:normalViewPr>
  <p:slideViewPr>
    <p:cSldViewPr snapToGrid="0">
      <p:cViewPr varScale="1">
        <p:scale>
          <a:sx n="67" d="100"/>
          <a:sy n="67" d="100"/>
        </p:scale>
        <p:origin x="42" y="687"/>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microsoft.com/office/2015/10/relationships/revisionInfo" Target="revisionInfo.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b Custard" userId="4eb2a892ec08fc1a" providerId="LiveId" clId="{89219EEA-047B-4822-9257-B1EA12D1D54D}"/>
    <pc:docChg chg="undo redo custSel addSld delSld modSld sldOrd">
      <pc:chgData name="Bob Custard" userId="4eb2a892ec08fc1a" providerId="LiveId" clId="{89219EEA-047B-4822-9257-B1EA12D1D54D}" dt="2022-04-25T20:30:28.120" v="8157"/>
      <pc:docMkLst>
        <pc:docMk/>
      </pc:docMkLst>
      <pc:sldChg chg="addSp delSp modSp mod setBg">
        <pc:chgData name="Bob Custard" userId="4eb2a892ec08fc1a" providerId="LiveId" clId="{89219EEA-047B-4822-9257-B1EA12D1D54D}" dt="2022-04-04T14:18:37.229" v="3968" actId="1076"/>
        <pc:sldMkLst>
          <pc:docMk/>
          <pc:sldMk cId="1317320734" sldId="256"/>
        </pc:sldMkLst>
        <pc:spChg chg="mod">
          <ac:chgData name="Bob Custard" userId="4eb2a892ec08fc1a" providerId="LiveId" clId="{89219EEA-047B-4822-9257-B1EA12D1D54D}" dt="2022-04-04T14:11:26.352" v="3942" actId="1076"/>
          <ac:spMkLst>
            <pc:docMk/>
            <pc:sldMk cId="1317320734" sldId="256"/>
            <ac:spMk id="2" creationId="{410A3864-EC8E-48BA-BECF-DB0E0125C3EF}"/>
          </ac:spMkLst>
        </pc:spChg>
        <pc:spChg chg="mod">
          <ac:chgData name="Bob Custard" userId="4eb2a892ec08fc1a" providerId="LiveId" clId="{89219EEA-047B-4822-9257-B1EA12D1D54D}" dt="2022-04-04T14:16:12.567" v="3952" actId="255"/>
          <ac:spMkLst>
            <pc:docMk/>
            <pc:sldMk cId="1317320734" sldId="256"/>
            <ac:spMk id="3" creationId="{A8EED055-CFDC-41E0-83EA-2BB067D5BA75}"/>
          </ac:spMkLst>
        </pc:spChg>
        <pc:spChg chg="add del mod">
          <ac:chgData name="Bob Custard" userId="4eb2a892ec08fc1a" providerId="LiveId" clId="{89219EEA-047B-4822-9257-B1EA12D1D54D}" dt="2022-04-04T14:00:27.774" v="3937" actId="931"/>
          <ac:spMkLst>
            <pc:docMk/>
            <pc:sldMk cId="1317320734" sldId="256"/>
            <ac:spMk id="6" creationId="{4C20C436-39D9-4208-BE80-589272A6E7B2}"/>
          </ac:spMkLst>
        </pc:spChg>
        <pc:spChg chg="add del mod">
          <ac:chgData name="Bob Custard" userId="4eb2a892ec08fc1a" providerId="LiveId" clId="{89219EEA-047B-4822-9257-B1EA12D1D54D}" dt="2022-04-04T14:00:27.774" v="3937" actId="931"/>
          <ac:spMkLst>
            <pc:docMk/>
            <pc:sldMk cId="1317320734" sldId="256"/>
            <ac:spMk id="9" creationId="{F0053B87-7DBF-4709-B043-4B79CCA001B2}"/>
          </ac:spMkLst>
        </pc:spChg>
        <pc:spChg chg="add del mod">
          <ac:chgData name="Bob Custard" userId="4eb2a892ec08fc1a" providerId="LiveId" clId="{89219EEA-047B-4822-9257-B1EA12D1D54D}" dt="2022-04-04T14:14:58.061" v="3945" actId="21"/>
          <ac:spMkLst>
            <pc:docMk/>
            <pc:sldMk cId="1317320734" sldId="256"/>
            <ac:spMk id="12" creationId="{95198802-0BC8-432D-B265-041973B7483B}"/>
          </ac:spMkLst>
        </pc:spChg>
        <pc:spChg chg="add del mod">
          <ac:chgData name="Bob Custard" userId="4eb2a892ec08fc1a" providerId="LiveId" clId="{89219EEA-047B-4822-9257-B1EA12D1D54D}" dt="2022-04-04T14:18:12.375" v="3964" actId="21"/>
          <ac:spMkLst>
            <pc:docMk/>
            <pc:sldMk cId="1317320734" sldId="256"/>
            <ac:spMk id="17" creationId="{C622F927-3C82-4148-9CEE-D9EC4270A687}"/>
          </ac:spMkLst>
        </pc:spChg>
        <pc:picChg chg="add del mod">
          <ac:chgData name="Bob Custard" userId="4eb2a892ec08fc1a" providerId="LiveId" clId="{89219EEA-047B-4822-9257-B1EA12D1D54D}" dt="2022-04-04T14:00:27.774" v="3937" actId="931"/>
          <ac:picMkLst>
            <pc:docMk/>
            <pc:sldMk cId="1317320734" sldId="256"/>
            <ac:picMk id="5" creationId="{320CAED4-8939-4E8A-826F-EA55316862AE}"/>
          </ac:picMkLst>
        </pc:picChg>
        <pc:picChg chg="add del mod">
          <ac:chgData name="Bob Custard" userId="4eb2a892ec08fc1a" providerId="LiveId" clId="{89219EEA-047B-4822-9257-B1EA12D1D54D}" dt="2022-04-04T14:00:27.774" v="3937" actId="931"/>
          <ac:picMkLst>
            <pc:docMk/>
            <pc:sldMk cId="1317320734" sldId="256"/>
            <ac:picMk id="8" creationId="{04C44020-EF53-4A02-AD99-80D74C3C4F29}"/>
          </ac:picMkLst>
        </pc:picChg>
        <pc:picChg chg="add del mod">
          <ac:chgData name="Bob Custard" userId="4eb2a892ec08fc1a" providerId="LiveId" clId="{89219EEA-047B-4822-9257-B1EA12D1D54D}" dt="2022-04-04T14:14:58.061" v="3945" actId="21"/>
          <ac:picMkLst>
            <pc:docMk/>
            <pc:sldMk cId="1317320734" sldId="256"/>
            <ac:picMk id="11" creationId="{57F974EC-880B-4056-BE4E-FE2E6A136CB0}"/>
          </ac:picMkLst>
        </pc:picChg>
        <pc:picChg chg="add del mod">
          <ac:chgData name="Bob Custard" userId="4eb2a892ec08fc1a" providerId="LiveId" clId="{89219EEA-047B-4822-9257-B1EA12D1D54D}" dt="2022-04-04T14:16:29.867" v="3955" actId="21"/>
          <ac:picMkLst>
            <pc:docMk/>
            <pc:sldMk cId="1317320734" sldId="256"/>
            <ac:picMk id="14" creationId="{CB9B4106-A602-4016-9633-F9510867F6B4}"/>
          </ac:picMkLst>
        </pc:picChg>
        <pc:picChg chg="add del mod">
          <ac:chgData name="Bob Custard" userId="4eb2a892ec08fc1a" providerId="LiveId" clId="{89219EEA-047B-4822-9257-B1EA12D1D54D}" dt="2022-04-04T14:18:12.375" v="3964" actId="21"/>
          <ac:picMkLst>
            <pc:docMk/>
            <pc:sldMk cId="1317320734" sldId="256"/>
            <ac:picMk id="16" creationId="{F1497B7E-1C59-482C-A152-FCE6E73E66EB}"/>
          </ac:picMkLst>
        </pc:picChg>
        <pc:picChg chg="add mod">
          <ac:chgData name="Bob Custard" userId="4eb2a892ec08fc1a" providerId="LiveId" clId="{89219EEA-047B-4822-9257-B1EA12D1D54D}" dt="2022-04-04T14:18:37.229" v="3968" actId="1076"/>
          <ac:picMkLst>
            <pc:docMk/>
            <pc:sldMk cId="1317320734" sldId="256"/>
            <ac:picMk id="19" creationId="{4F0D1B62-B4E9-4532-A1F5-D2999F244DEC}"/>
          </ac:picMkLst>
        </pc:picChg>
      </pc:sldChg>
      <pc:sldChg chg="addSp delSp modSp mod ord setBg">
        <pc:chgData name="Bob Custard" userId="4eb2a892ec08fc1a" providerId="LiveId" clId="{89219EEA-047B-4822-9257-B1EA12D1D54D}" dt="2022-04-03T22:15:55.325" v="1693" actId="14100"/>
        <pc:sldMkLst>
          <pc:docMk/>
          <pc:sldMk cId="3361382282" sldId="257"/>
        </pc:sldMkLst>
        <pc:spChg chg="add mod">
          <ac:chgData name="Bob Custard" userId="4eb2a892ec08fc1a" providerId="LiveId" clId="{89219EEA-047B-4822-9257-B1EA12D1D54D}" dt="2022-04-03T20:28:50.533" v="607" actId="20577"/>
          <ac:spMkLst>
            <pc:docMk/>
            <pc:sldMk cId="3361382282" sldId="257"/>
            <ac:spMk id="2" creationId="{49F3B2AE-31C4-487C-8C62-92FDC0146F2C}"/>
          </ac:spMkLst>
        </pc:spChg>
        <pc:spChg chg="add del mod">
          <ac:chgData name="Bob Custard" userId="4eb2a892ec08fc1a" providerId="LiveId" clId="{89219EEA-047B-4822-9257-B1EA12D1D54D}" dt="2022-04-03T22:09:41.092" v="1665" actId="21"/>
          <ac:spMkLst>
            <pc:docMk/>
            <pc:sldMk cId="3361382282" sldId="257"/>
            <ac:spMk id="3" creationId="{F831262A-F0AC-4867-B60F-2D092D778C25}"/>
          </ac:spMkLst>
        </pc:spChg>
        <pc:spChg chg="add mod">
          <ac:chgData name="Bob Custard" userId="4eb2a892ec08fc1a" providerId="LiveId" clId="{89219EEA-047B-4822-9257-B1EA12D1D54D}" dt="2022-04-03T19:39:43.379" v="140" actId="14100"/>
          <ac:spMkLst>
            <pc:docMk/>
            <pc:sldMk cId="3361382282" sldId="257"/>
            <ac:spMk id="6" creationId="{9111F791-947C-401B-B638-BEEED404D694}"/>
          </ac:spMkLst>
        </pc:spChg>
        <pc:spChg chg="add mod">
          <ac:chgData name="Bob Custard" userId="4eb2a892ec08fc1a" providerId="LiveId" clId="{89219EEA-047B-4822-9257-B1EA12D1D54D}" dt="2022-04-03T22:15:38.082" v="1691" actId="1076"/>
          <ac:spMkLst>
            <pc:docMk/>
            <pc:sldMk cId="3361382282" sldId="257"/>
            <ac:spMk id="7" creationId="{57F15D1A-5EBC-4F0F-99B9-63A66B72F965}"/>
          </ac:spMkLst>
        </pc:spChg>
        <pc:picChg chg="add mod">
          <ac:chgData name="Bob Custard" userId="4eb2a892ec08fc1a" providerId="LiveId" clId="{89219EEA-047B-4822-9257-B1EA12D1D54D}" dt="2022-04-03T22:15:55.325" v="1693" actId="14100"/>
          <ac:picMkLst>
            <pc:docMk/>
            <pc:sldMk cId="3361382282" sldId="257"/>
            <ac:picMk id="5" creationId="{14FA9B00-3EE5-485D-97A4-2A01023972FD}"/>
          </ac:picMkLst>
        </pc:picChg>
      </pc:sldChg>
      <pc:sldChg chg="addSp delSp modSp mod ord setBg">
        <pc:chgData name="Bob Custard" userId="4eb2a892ec08fc1a" providerId="LiveId" clId="{89219EEA-047B-4822-9257-B1EA12D1D54D}" dt="2022-04-03T20:49:52.155" v="819" actId="207"/>
        <pc:sldMkLst>
          <pc:docMk/>
          <pc:sldMk cId="834593256" sldId="258"/>
        </pc:sldMkLst>
        <pc:spChg chg="add del mod">
          <ac:chgData name="Bob Custard" userId="4eb2a892ec08fc1a" providerId="LiveId" clId="{89219EEA-047B-4822-9257-B1EA12D1D54D}" dt="2022-04-03T19:31:23.221" v="83" actId="21"/>
          <ac:spMkLst>
            <pc:docMk/>
            <pc:sldMk cId="834593256" sldId="258"/>
            <ac:spMk id="4" creationId="{4A32334A-5550-49A3-BDD9-E7E8583323DA}"/>
          </ac:spMkLst>
        </pc:spChg>
        <pc:spChg chg="mod">
          <ac:chgData name="Bob Custard" userId="4eb2a892ec08fc1a" providerId="LiveId" clId="{89219EEA-047B-4822-9257-B1EA12D1D54D}" dt="2022-04-03T20:42:23.929" v="802" actId="20577"/>
          <ac:spMkLst>
            <pc:docMk/>
            <pc:sldMk cId="834593256" sldId="258"/>
            <ac:spMk id="5" creationId="{A0063830-D609-484E-B3C6-4CE097991FD9}"/>
          </ac:spMkLst>
        </pc:spChg>
        <pc:spChg chg="add mod">
          <ac:chgData name="Bob Custard" userId="4eb2a892ec08fc1a" providerId="LiveId" clId="{89219EEA-047B-4822-9257-B1EA12D1D54D}" dt="2022-04-03T20:49:52.155" v="819" actId="207"/>
          <ac:spMkLst>
            <pc:docMk/>
            <pc:sldMk cId="834593256" sldId="258"/>
            <ac:spMk id="8" creationId="{912A5A4B-970D-4524-BCFC-C6D292B3D282}"/>
          </ac:spMkLst>
        </pc:spChg>
        <pc:picChg chg="add del mod">
          <ac:chgData name="Bob Custard" userId="4eb2a892ec08fc1a" providerId="LiveId" clId="{89219EEA-047B-4822-9257-B1EA12D1D54D}" dt="2022-04-03T19:31:48.783" v="88" actId="21"/>
          <ac:picMkLst>
            <pc:docMk/>
            <pc:sldMk cId="834593256" sldId="258"/>
            <ac:picMk id="3" creationId="{639629E3-41C8-4191-BC91-20E66C90C726}"/>
          </ac:picMkLst>
        </pc:picChg>
        <pc:picChg chg="add mod">
          <ac:chgData name="Bob Custard" userId="4eb2a892ec08fc1a" providerId="LiveId" clId="{89219EEA-047B-4822-9257-B1EA12D1D54D}" dt="2022-04-03T20:48:54.856" v="806" actId="14100"/>
          <ac:picMkLst>
            <pc:docMk/>
            <pc:sldMk cId="834593256" sldId="258"/>
            <ac:picMk id="7" creationId="{CD8CF17A-6A60-4C29-A30F-06003A74C0D0}"/>
          </ac:picMkLst>
        </pc:picChg>
      </pc:sldChg>
      <pc:sldChg chg="delSp del mod setBg">
        <pc:chgData name="Bob Custard" userId="4eb2a892ec08fc1a" providerId="LiveId" clId="{89219EEA-047B-4822-9257-B1EA12D1D54D}" dt="2022-04-03T23:47:24.846" v="1695" actId="2696"/>
        <pc:sldMkLst>
          <pc:docMk/>
          <pc:sldMk cId="411405906" sldId="259"/>
        </pc:sldMkLst>
        <pc:spChg chg="del">
          <ac:chgData name="Bob Custard" userId="4eb2a892ec08fc1a" providerId="LiveId" clId="{89219EEA-047B-4822-9257-B1EA12D1D54D}" dt="2022-04-03T22:15:00.501" v="1688" actId="21"/>
          <ac:spMkLst>
            <pc:docMk/>
            <pc:sldMk cId="411405906" sldId="259"/>
            <ac:spMk id="3" creationId="{F831262A-F0AC-4867-B60F-2D092D778C25}"/>
          </ac:spMkLst>
        </pc:spChg>
      </pc:sldChg>
      <pc:sldChg chg="addSp delSp modSp del mod ord setBg">
        <pc:chgData name="Bob Custard" userId="4eb2a892ec08fc1a" providerId="LiveId" clId="{89219EEA-047B-4822-9257-B1EA12D1D54D}" dt="2022-04-04T14:26:27.800" v="3980" actId="2696"/>
        <pc:sldMkLst>
          <pc:docMk/>
          <pc:sldMk cId="1836724264" sldId="260"/>
        </pc:sldMkLst>
        <pc:spChg chg="mod">
          <ac:chgData name="Bob Custard" userId="4eb2a892ec08fc1a" providerId="LiveId" clId="{89219EEA-047B-4822-9257-B1EA12D1D54D}" dt="2022-04-03T22:13:02.238" v="1684" actId="20577"/>
          <ac:spMkLst>
            <pc:docMk/>
            <pc:sldMk cId="1836724264" sldId="260"/>
            <ac:spMk id="3" creationId="{F831262A-F0AC-4867-B60F-2D092D778C25}"/>
          </ac:spMkLst>
        </pc:spChg>
        <pc:spChg chg="add mod">
          <ac:chgData name="Bob Custard" userId="4eb2a892ec08fc1a" providerId="LiveId" clId="{89219EEA-047B-4822-9257-B1EA12D1D54D}" dt="2022-04-03T21:35:12.464" v="1234" actId="255"/>
          <ac:spMkLst>
            <pc:docMk/>
            <pc:sldMk cId="1836724264" sldId="260"/>
            <ac:spMk id="4" creationId="{E6936B4E-B671-40F8-A50B-2FBC92A7789C}"/>
          </ac:spMkLst>
        </pc:spChg>
        <pc:picChg chg="add del mod">
          <ac:chgData name="Bob Custard" userId="4eb2a892ec08fc1a" providerId="LiveId" clId="{89219EEA-047B-4822-9257-B1EA12D1D54D}" dt="2022-04-03T21:45:02.276" v="1281" actId="1076"/>
          <ac:picMkLst>
            <pc:docMk/>
            <pc:sldMk cId="1836724264" sldId="260"/>
            <ac:picMk id="5" creationId="{5B86F356-0FDB-4580-A425-1C6AD51D033E}"/>
          </ac:picMkLst>
        </pc:picChg>
      </pc:sldChg>
      <pc:sldChg chg="modSp mod setBg">
        <pc:chgData name="Bob Custard" userId="4eb2a892ec08fc1a" providerId="LiveId" clId="{89219EEA-047B-4822-9257-B1EA12D1D54D}" dt="2022-04-24T14:37:53.779" v="5074" actId="113"/>
        <pc:sldMkLst>
          <pc:docMk/>
          <pc:sldMk cId="2227111703" sldId="268"/>
        </pc:sldMkLst>
        <pc:spChg chg="mod">
          <ac:chgData name="Bob Custard" userId="4eb2a892ec08fc1a" providerId="LiveId" clId="{89219EEA-047B-4822-9257-B1EA12D1D54D}" dt="2022-04-04T10:34:19.176" v="3035" actId="14100"/>
          <ac:spMkLst>
            <pc:docMk/>
            <pc:sldMk cId="2227111703" sldId="268"/>
            <ac:spMk id="2" creationId="{CE827278-0FC4-4838-B38B-25149ADBD29D}"/>
          </ac:spMkLst>
        </pc:spChg>
        <pc:spChg chg="mod">
          <ac:chgData name="Bob Custard" userId="4eb2a892ec08fc1a" providerId="LiveId" clId="{89219EEA-047B-4822-9257-B1EA12D1D54D}" dt="2022-04-24T14:37:53.779" v="5074" actId="113"/>
          <ac:spMkLst>
            <pc:docMk/>
            <pc:sldMk cId="2227111703" sldId="268"/>
            <ac:spMk id="3" creationId="{5CC9E687-ECEA-47BB-8D31-4660535A2CBD}"/>
          </ac:spMkLst>
        </pc:spChg>
        <pc:picChg chg="mod">
          <ac:chgData name="Bob Custard" userId="4eb2a892ec08fc1a" providerId="LiveId" clId="{89219EEA-047B-4822-9257-B1EA12D1D54D}" dt="2022-04-04T10:35:05.979" v="3041" actId="14100"/>
          <ac:picMkLst>
            <pc:docMk/>
            <pc:sldMk cId="2227111703" sldId="268"/>
            <ac:picMk id="7" creationId="{A881DAE7-6AD3-4F95-9700-3557DB846693}"/>
          </ac:picMkLst>
        </pc:picChg>
      </pc:sldChg>
      <pc:sldChg chg="addSp delSp modSp add mod ord delAnim modAnim">
        <pc:chgData name="Bob Custard" userId="4eb2a892ec08fc1a" providerId="LiveId" clId="{89219EEA-047B-4822-9257-B1EA12D1D54D}" dt="2022-04-05T02:16:59.562" v="4731" actId="1076"/>
        <pc:sldMkLst>
          <pc:docMk/>
          <pc:sldMk cId="1302800969" sldId="269"/>
        </pc:sldMkLst>
        <pc:spChg chg="del">
          <ac:chgData name="Bob Custard" userId="4eb2a892ec08fc1a" providerId="LiveId" clId="{89219EEA-047B-4822-9257-B1EA12D1D54D}" dt="2022-04-03T19:16:40.448" v="66" actId="21"/>
          <ac:spMkLst>
            <pc:docMk/>
            <pc:sldMk cId="1302800969" sldId="269"/>
            <ac:spMk id="3" creationId="{F831262A-F0AC-4867-B60F-2D092D778C25}"/>
          </ac:spMkLst>
        </pc:spChg>
        <pc:spChg chg="add mod">
          <ac:chgData name="Bob Custard" userId="4eb2a892ec08fc1a" providerId="LiveId" clId="{89219EEA-047B-4822-9257-B1EA12D1D54D}" dt="2022-04-05T02:16:33.104" v="4729" actId="1076"/>
          <ac:spMkLst>
            <pc:docMk/>
            <pc:sldMk cId="1302800969" sldId="269"/>
            <ac:spMk id="9" creationId="{28D2554B-EEF9-4BA5-AB9D-AD66863D55D3}"/>
          </ac:spMkLst>
        </pc:spChg>
        <pc:spChg chg="add mod">
          <ac:chgData name="Bob Custard" userId="4eb2a892ec08fc1a" providerId="LiveId" clId="{89219EEA-047B-4822-9257-B1EA12D1D54D}" dt="2022-04-03T20:35:28.364" v="636" actId="1076"/>
          <ac:spMkLst>
            <pc:docMk/>
            <pc:sldMk cId="1302800969" sldId="269"/>
            <ac:spMk id="12" creationId="{B402A736-DE70-4B1F-85B4-1F96FF26FAF6}"/>
          </ac:spMkLst>
        </pc:spChg>
        <pc:spChg chg="add mod">
          <ac:chgData name="Bob Custard" userId="4eb2a892ec08fc1a" providerId="LiveId" clId="{89219EEA-047B-4822-9257-B1EA12D1D54D}" dt="2022-04-05T02:16:59.562" v="4731" actId="1076"/>
          <ac:spMkLst>
            <pc:docMk/>
            <pc:sldMk cId="1302800969" sldId="269"/>
            <ac:spMk id="13" creationId="{223577F2-E24D-40BA-BC7C-CD5D3B23511F}"/>
          </ac:spMkLst>
        </pc:spChg>
        <pc:spChg chg="add mod">
          <ac:chgData name="Bob Custard" userId="4eb2a892ec08fc1a" providerId="LiveId" clId="{89219EEA-047B-4822-9257-B1EA12D1D54D}" dt="2022-04-03T20:35:21.583" v="635" actId="1076"/>
          <ac:spMkLst>
            <pc:docMk/>
            <pc:sldMk cId="1302800969" sldId="269"/>
            <ac:spMk id="14" creationId="{F34FA490-D0D8-4ECE-92AB-D4DF10EEC9FF}"/>
          </ac:spMkLst>
        </pc:spChg>
        <pc:picChg chg="add del mod">
          <ac:chgData name="Bob Custard" userId="4eb2a892ec08fc1a" providerId="LiveId" clId="{89219EEA-047B-4822-9257-B1EA12D1D54D}" dt="2022-04-03T19:41:11.051" v="145" actId="21"/>
          <ac:picMkLst>
            <pc:docMk/>
            <pc:sldMk cId="1302800969" sldId="269"/>
            <ac:picMk id="4" creationId="{A1107C09-35BA-4825-BA0A-1A20E88AC63E}"/>
          </ac:picMkLst>
        </pc:picChg>
        <pc:picChg chg="add del mod">
          <ac:chgData name="Bob Custard" userId="4eb2a892ec08fc1a" providerId="LiveId" clId="{89219EEA-047B-4822-9257-B1EA12D1D54D}" dt="2022-04-03T19:42:22.631" v="148" actId="21"/>
          <ac:picMkLst>
            <pc:docMk/>
            <pc:sldMk cId="1302800969" sldId="269"/>
            <ac:picMk id="6" creationId="{27FCF4E6-2944-4297-8E1C-02BE23C9D265}"/>
          </ac:picMkLst>
        </pc:picChg>
        <pc:picChg chg="add del mod">
          <ac:chgData name="Bob Custard" userId="4eb2a892ec08fc1a" providerId="LiveId" clId="{89219EEA-047B-4822-9257-B1EA12D1D54D}" dt="2022-04-03T19:47:52.179" v="166" actId="21"/>
          <ac:picMkLst>
            <pc:docMk/>
            <pc:sldMk cId="1302800969" sldId="269"/>
            <ac:picMk id="8" creationId="{563F76E0-B5D1-4002-9C11-9EC09BF5AD44}"/>
          </ac:picMkLst>
        </pc:picChg>
        <pc:picChg chg="add mod">
          <ac:chgData name="Bob Custard" userId="4eb2a892ec08fc1a" providerId="LiveId" clId="{89219EEA-047B-4822-9257-B1EA12D1D54D}" dt="2022-04-05T02:16:26.073" v="4728" actId="14100"/>
          <ac:picMkLst>
            <pc:docMk/>
            <pc:sldMk cId="1302800969" sldId="269"/>
            <ac:picMk id="11" creationId="{717B9EAE-9627-4337-9B26-91E1CA20C2D4}"/>
          </ac:picMkLst>
        </pc:picChg>
      </pc:sldChg>
      <pc:sldChg chg="addSp delSp modSp add mod ord">
        <pc:chgData name="Bob Custard" userId="4eb2a892ec08fc1a" providerId="LiveId" clId="{89219EEA-047B-4822-9257-B1EA12D1D54D}" dt="2022-04-03T20:39:14.122" v="723" actId="20577"/>
        <pc:sldMkLst>
          <pc:docMk/>
          <pc:sldMk cId="865114520" sldId="270"/>
        </pc:sldMkLst>
        <pc:spChg chg="add mod">
          <ac:chgData name="Bob Custard" userId="4eb2a892ec08fc1a" providerId="LiveId" clId="{89219EEA-047B-4822-9257-B1EA12D1D54D}" dt="2022-04-03T20:38:20.499" v="706" actId="1076"/>
          <ac:spMkLst>
            <pc:docMk/>
            <pc:sldMk cId="865114520" sldId="270"/>
            <ac:spMk id="4" creationId="{97D5B11F-8C91-4E74-ABD8-F3557010D94E}"/>
          </ac:spMkLst>
        </pc:spChg>
        <pc:spChg chg="mod">
          <ac:chgData name="Bob Custard" userId="4eb2a892ec08fc1a" providerId="LiveId" clId="{89219EEA-047B-4822-9257-B1EA12D1D54D}" dt="2022-04-03T20:39:14.122" v="723" actId="20577"/>
          <ac:spMkLst>
            <pc:docMk/>
            <pc:sldMk cId="865114520" sldId="270"/>
            <ac:spMk id="9" creationId="{28D2554B-EEF9-4BA5-AB9D-AD66863D55D3}"/>
          </ac:spMkLst>
        </pc:spChg>
        <pc:spChg chg="del">
          <ac:chgData name="Bob Custard" userId="4eb2a892ec08fc1a" providerId="LiveId" clId="{89219EEA-047B-4822-9257-B1EA12D1D54D}" dt="2022-04-03T20:30:48.265" v="612" actId="21"/>
          <ac:spMkLst>
            <pc:docMk/>
            <pc:sldMk cId="865114520" sldId="270"/>
            <ac:spMk id="12" creationId="{B402A736-DE70-4B1F-85B4-1F96FF26FAF6}"/>
          </ac:spMkLst>
        </pc:spChg>
        <pc:picChg chg="add mod">
          <ac:chgData name="Bob Custard" userId="4eb2a892ec08fc1a" providerId="LiveId" clId="{89219EEA-047B-4822-9257-B1EA12D1D54D}" dt="2022-04-03T20:38:33.277" v="708" actId="14100"/>
          <ac:picMkLst>
            <pc:docMk/>
            <pc:sldMk cId="865114520" sldId="270"/>
            <ac:picMk id="3" creationId="{9F05E68E-F190-4F89-B823-4D919510F1B4}"/>
          </ac:picMkLst>
        </pc:picChg>
        <pc:picChg chg="mod">
          <ac:chgData name="Bob Custard" userId="4eb2a892ec08fc1a" providerId="LiveId" clId="{89219EEA-047B-4822-9257-B1EA12D1D54D}" dt="2022-04-03T20:31:48.164" v="621" actId="1076"/>
          <ac:picMkLst>
            <pc:docMk/>
            <pc:sldMk cId="865114520" sldId="270"/>
            <ac:picMk id="8" creationId="{563F76E0-B5D1-4002-9C11-9EC09BF5AD44}"/>
          </ac:picMkLst>
        </pc:picChg>
        <pc:picChg chg="del mod">
          <ac:chgData name="Bob Custard" userId="4eb2a892ec08fc1a" providerId="LiveId" clId="{89219EEA-047B-4822-9257-B1EA12D1D54D}" dt="2022-04-03T20:30:55.141" v="614" actId="21"/>
          <ac:picMkLst>
            <pc:docMk/>
            <pc:sldMk cId="865114520" sldId="270"/>
            <ac:picMk id="11" creationId="{717B9EAE-9627-4337-9B26-91E1CA20C2D4}"/>
          </ac:picMkLst>
        </pc:picChg>
      </pc:sldChg>
      <pc:sldChg chg="add del setBg">
        <pc:chgData name="Bob Custard" userId="4eb2a892ec08fc1a" providerId="LiveId" clId="{89219EEA-047B-4822-9257-B1EA12D1D54D}" dt="2022-04-03T19:44:07.566" v="152"/>
        <pc:sldMkLst>
          <pc:docMk/>
          <pc:sldMk cId="1056113358" sldId="270"/>
        </pc:sldMkLst>
      </pc:sldChg>
      <pc:sldChg chg="addSp delSp modSp add mod modAnim">
        <pc:chgData name="Bob Custard" userId="4eb2a892ec08fc1a" providerId="LiveId" clId="{89219EEA-047B-4822-9257-B1EA12D1D54D}" dt="2022-04-04T11:23:34.295" v="3477"/>
        <pc:sldMkLst>
          <pc:docMk/>
          <pc:sldMk cId="1408400753" sldId="271"/>
        </pc:sldMkLst>
        <pc:spChg chg="mod">
          <ac:chgData name="Bob Custard" userId="4eb2a892ec08fc1a" providerId="LiveId" clId="{89219EEA-047B-4822-9257-B1EA12D1D54D}" dt="2022-04-03T21:06:06.442" v="956" actId="20577"/>
          <ac:spMkLst>
            <pc:docMk/>
            <pc:sldMk cId="1408400753" sldId="271"/>
            <ac:spMk id="2" creationId="{49F3B2AE-31C4-487C-8C62-92FDC0146F2C}"/>
          </ac:spMkLst>
        </pc:spChg>
        <pc:spChg chg="del">
          <ac:chgData name="Bob Custard" userId="4eb2a892ec08fc1a" providerId="LiveId" clId="{89219EEA-047B-4822-9257-B1EA12D1D54D}" dt="2022-04-03T20:04:01.967" v="361" actId="21"/>
          <ac:spMkLst>
            <pc:docMk/>
            <pc:sldMk cId="1408400753" sldId="271"/>
            <ac:spMk id="3" creationId="{F831262A-F0AC-4867-B60F-2D092D778C25}"/>
          </ac:spMkLst>
        </pc:spChg>
        <pc:spChg chg="add del mod">
          <ac:chgData name="Bob Custard" userId="4eb2a892ec08fc1a" providerId="LiveId" clId="{89219EEA-047B-4822-9257-B1EA12D1D54D}" dt="2022-04-03T21:22:51.807" v="1066" actId="21"/>
          <ac:spMkLst>
            <pc:docMk/>
            <pc:sldMk cId="1408400753" sldId="271"/>
            <ac:spMk id="4" creationId="{ED63ECC6-A28B-4A88-85D9-9F827A01D244}"/>
          </ac:spMkLst>
        </pc:spChg>
        <pc:spChg chg="add del">
          <ac:chgData name="Bob Custard" userId="4eb2a892ec08fc1a" providerId="LiveId" clId="{89219EEA-047B-4822-9257-B1EA12D1D54D}" dt="2022-04-03T21:06:10.432" v="958" actId="21"/>
          <ac:spMkLst>
            <pc:docMk/>
            <pc:sldMk cId="1408400753" sldId="271"/>
            <ac:spMk id="6" creationId="{9111F791-947C-401B-B638-BEEED404D694}"/>
          </ac:spMkLst>
        </pc:spChg>
        <pc:spChg chg="add del mod">
          <ac:chgData name="Bob Custard" userId="4eb2a892ec08fc1a" providerId="LiveId" clId="{89219EEA-047B-4822-9257-B1EA12D1D54D}" dt="2022-04-03T21:07:18.991" v="962" actId="21"/>
          <ac:spMkLst>
            <pc:docMk/>
            <pc:sldMk cId="1408400753" sldId="271"/>
            <ac:spMk id="9" creationId="{DAFE1F4C-AF4A-4FA2-B0FA-5B110810869A}"/>
          </ac:spMkLst>
        </pc:spChg>
        <pc:spChg chg="add mod">
          <ac:chgData name="Bob Custard" userId="4eb2a892ec08fc1a" providerId="LiveId" clId="{89219EEA-047B-4822-9257-B1EA12D1D54D}" dt="2022-04-03T21:14:04.921" v="974" actId="1076"/>
          <ac:spMkLst>
            <pc:docMk/>
            <pc:sldMk cId="1408400753" sldId="271"/>
            <ac:spMk id="12" creationId="{7BC16B95-9C1F-485E-B8B7-6C2376091670}"/>
          </ac:spMkLst>
        </pc:spChg>
        <pc:spChg chg="add mod">
          <ac:chgData name="Bob Custard" userId="4eb2a892ec08fc1a" providerId="LiveId" clId="{89219EEA-047B-4822-9257-B1EA12D1D54D}" dt="2022-04-03T22:14:23.264" v="1687" actId="207"/>
          <ac:spMkLst>
            <pc:docMk/>
            <pc:sldMk cId="1408400753" sldId="271"/>
            <ac:spMk id="13" creationId="{7466217F-A585-490F-AB29-0BF2759910E7}"/>
          </ac:spMkLst>
        </pc:spChg>
        <pc:spChg chg="add mod">
          <ac:chgData name="Bob Custard" userId="4eb2a892ec08fc1a" providerId="LiveId" clId="{89219EEA-047B-4822-9257-B1EA12D1D54D}" dt="2022-04-03T21:32:28.979" v="1204" actId="114"/>
          <ac:spMkLst>
            <pc:docMk/>
            <pc:sldMk cId="1408400753" sldId="271"/>
            <ac:spMk id="14" creationId="{AF01E5B9-B6FD-4058-9B8B-44BEE327054B}"/>
          </ac:spMkLst>
        </pc:spChg>
        <pc:picChg chg="add del mod">
          <ac:chgData name="Bob Custard" userId="4eb2a892ec08fc1a" providerId="LiveId" clId="{89219EEA-047B-4822-9257-B1EA12D1D54D}" dt="2022-04-03T21:06:10.432" v="958" actId="21"/>
          <ac:picMkLst>
            <pc:docMk/>
            <pc:sldMk cId="1408400753" sldId="271"/>
            <ac:picMk id="5" creationId="{14FA9B00-3EE5-485D-97A4-2A01023972FD}"/>
          </ac:picMkLst>
        </pc:picChg>
        <pc:picChg chg="add del mod">
          <ac:chgData name="Bob Custard" userId="4eb2a892ec08fc1a" providerId="LiveId" clId="{89219EEA-047B-4822-9257-B1EA12D1D54D}" dt="2022-04-03T21:07:18.991" v="962" actId="21"/>
          <ac:picMkLst>
            <pc:docMk/>
            <pc:sldMk cId="1408400753" sldId="271"/>
            <ac:picMk id="8" creationId="{BAEF72C6-4830-4475-848C-26C7A5D04F58}"/>
          </ac:picMkLst>
        </pc:picChg>
        <pc:picChg chg="add mod">
          <ac:chgData name="Bob Custard" userId="4eb2a892ec08fc1a" providerId="LiveId" clId="{89219EEA-047B-4822-9257-B1EA12D1D54D}" dt="2022-04-03T21:14:09.458" v="976" actId="14100"/>
          <ac:picMkLst>
            <pc:docMk/>
            <pc:sldMk cId="1408400753" sldId="271"/>
            <ac:picMk id="11" creationId="{580BA5D5-7105-4C5B-8D5F-9FDA58B6D70B}"/>
          </ac:picMkLst>
        </pc:picChg>
      </pc:sldChg>
      <pc:sldChg chg="addSp delSp modSp add mod delAnim modAnim">
        <pc:chgData name="Bob Custard" userId="4eb2a892ec08fc1a" providerId="LiveId" clId="{89219EEA-047B-4822-9257-B1EA12D1D54D}" dt="2022-04-04T14:22:07.277" v="3977"/>
        <pc:sldMkLst>
          <pc:docMk/>
          <pc:sldMk cId="1073951970" sldId="272"/>
        </pc:sldMkLst>
        <pc:spChg chg="add del mod">
          <ac:chgData name="Bob Custard" userId="4eb2a892ec08fc1a" providerId="LiveId" clId="{89219EEA-047B-4822-9257-B1EA12D1D54D}" dt="2022-04-03T20:14:57.388" v="538" actId="21"/>
          <ac:spMkLst>
            <pc:docMk/>
            <pc:sldMk cId="1073951970" sldId="272"/>
            <ac:spMk id="4" creationId="{D3D6ED06-7512-4BD3-92C4-30C6FE5243A8}"/>
          </ac:spMkLst>
        </pc:spChg>
        <pc:spChg chg="add del mod">
          <ac:chgData name="Bob Custard" userId="4eb2a892ec08fc1a" providerId="LiveId" clId="{89219EEA-047B-4822-9257-B1EA12D1D54D}" dt="2022-04-03T20:18:52.848" v="546" actId="21"/>
          <ac:spMkLst>
            <pc:docMk/>
            <pc:sldMk cId="1073951970" sldId="272"/>
            <ac:spMk id="7" creationId="{EF577DC0-0DEC-4B05-A238-AEBB77962E9A}"/>
          </ac:spMkLst>
        </pc:spChg>
        <pc:spChg chg="del">
          <ac:chgData name="Bob Custard" userId="4eb2a892ec08fc1a" providerId="LiveId" clId="{89219EEA-047B-4822-9257-B1EA12D1D54D}" dt="2022-04-03T20:07:43.444" v="425" actId="21"/>
          <ac:spMkLst>
            <pc:docMk/>
            <pc:sldMk cId="1073951970" sldId="272"/>
            <ac:spMk id="9" creationId="{28D2554B-EEF9-4BA5-AB9D-AD66863D55D3}"/>
          </ac:spMkLst>
        </pc:spChg>
        <pc:spChg chg="del">
          <ac:chgData name="Bob Custard" userId="4eb2a892ec08fc1a" providerId="LiveId" clId="{89219EEA-047B-4822-9257-B1EA12D1D54D}" dt="2022-04-03T20:10:27.672" v="526" actId="21"/>
          <ac:spMkLst>
            <pc:docMk/>
            <pc:sldMk cId="1073951970" sldId="272"/>
            <ac:spMk id="12" creationId="{B402A736-DE70-4B1F-85B4-1F96FF26FAF6}"/>
          </ac:spMkLst>
        </pc:spChg>
        <pc:spChg chg="mod ord">
          <ac:chgData name="Bob Custard" userId="4eb2a892ec08fc1a" providerId="LiveId" clId="{89219EEA-047B-4822-9257-B1EA12D1D54D}" dt="2022-04-03T20:24:55.339" v="574" actId="207"/>
          <ac:spMkLst>
            <pc:docMk/>
            <pc:sldMk cId="1073951970" sldId="272"/>
            <ac:spMk id="13" creationId="{223577F2-E24D-40BA-BC7C-CD5D3B23511F}"/>
          </ac:spMkLst>
        </pc:spChg>
        <pc:spChg chg="mod">
          <ac:chgData name="Bob Custard" userId="4eb2a892ec08fc1a" providerId="LiveId" clId="{89219EEA-047B-4822-9257-B1EA12D1D54D}" dt="2022-04-03T20:13:26.129" v="533" actId="1076"/>
          <ac:spMkLst>
            <pc:docMk/>
            <pc:sldMk cId="1073951970" sldId="272"/>
            <ac:spMk id="14" creationId="{F34FA490-D0D8-4ECE-92AB-D4DF10EEC9FF}"/>
          </ac:spMkLst>
        </pc:spChg>
        <pc:spChg chg="add mod">
          <ac:chgData name="Bob Custard" userId="4eb2a892ec08fc1a" providerId="LiveId" clId="{89219EEA-047B-4822-9257-B1EA12D1D54D}" dt="2022-04-03T20:19:41.141" v="552" actId="14100"/>
          <ac:spMkLst>
            <pc:docMk/>
            <pc:sldMk cId="1073951970" sldId="272"/>
            <ac:spMk id="15" creationId="{F1202273-8C27-4AF3-88E4-E39022FA5E59}"/>
          </ac:spMkLst>
        </pc:spChg>
        <pc:picChg chg="add del mod">
          <ac:chgData name="Bob Custard" userId="4eb2a892ec08fc1a" providerId="LiveId" clId="{89219EEA-047B-4822-9257-B1EA12D1D54D}" dt="2022-04-03T20:14:57.388" v="538" actId="21"/>
          <ac:picMkLst>
            <pc:docMk/>
            <pc:sldMk cId="1073951970" sldId="272"/>
            <ac:picMk id="3" creationId="{B24C9387-736D-4802-AFDB-FC00F17D4762}"/>
          </ac:picMkLst>
        </pc:picChg>
        <pc:picChg chg="add del mod">
          <ac:chgData name="Bob Custard" userId="4eb2a892ec08fc1a" providerId="LiveId" clId="{89219EEA-047B-4822-9257-B1EA12D1D54D}" dt="2022-04-03T20:18:52.848" v="546" actId="21"/>
          <ac:picMkLst>
            <pc:docMk/>
            <pc:sldMk cId="1073951970" sldId="272"/>
            <ac:picMk id="6" creationId="{523103D7-051C-47BA-AC5D-A0C643BE37F6}"/>
          </ac:picMkLst>
        </pc:picChg>
        <pc:picChg chg="add mod">
          <ac:chgData name="Bob Custard" userId="4eb2a892ec08fc1a" providerId="LiveId" clId="{89219EEA-047B-4822-9257-B1EA12D1D54D}" dt="2022-04-03T20:19:41.141" v="552" actId="14100"/>
          <ac:picMkLst>
            <pc:docMk/>
            <pc:sldMk cId="1073951970" sldId="272"/>
            <ac:picMk id="10" creationId="{689720E2-C183-44AB-9662-031DD4C76569}"/>
          </ac:picMkLst>
        </pc:picChg>
        <pc:picChg chg="del">
          <ac:chgData name="Bob Custard" userId="4eb2a892ec08fc1a" providerId="LiveId" clId="{89219EEA-047B-4822-9257-B1EA12D1D54D}" dt="2022-04-03T20:10:27.672" v="526" actId="21"/>
          <ac:picMkLst>
            <pc:docMk/>
            <pc:sldMk cId="1073951970" sldId="272"/>
            <ac:picMk id="11" creationId="{717B9EAE-9627-4337-9B26-91E1CA20C2D4}"/>
          </ac:picMkLst>
        </pc:picChg>
      </pc:sldChg>
      <pc:sldChg chg="addSp modSp del mod">
        <pc:chgData name="Bob Custard" userId="4eb2a892ec08fc1a" providerId="LiveId" clId="{89219EEA-047B-4822-9257-B1EA12D1D54D}" dt="2022-04-04T11:22:52.321" v="3476" actId="14100"/>
        <pc:sldMkLst>
          <pc:docMk/>
          <pc:sldMk cId="1047232765" sldId="273"/>
        </pc:sldMkLst>
        <pc:spChg chg="add mod">
          <ac:chgData name="Bob Custard" userId="4eb2a892ec08fc1a" providerId="LiveId" clId="{89219EEA-047B-4822-9257-B1EA12D1D54D}" dt="2022-04-03T20:53:26.647" v="847" actId="255"/>
          <ac:spMkLst>
            <pc:docMk/>
            <pc:sldMk cId="1047232765" sldId="273"/>
            <ac:spMk id="8" creationId="{EDEBE478-76D2-4CC1-9C45-2D277C9B063A}"/>
          </ac:spMkLst>
        </pc:spChg>
        <pc:picChg chg="mod">
          <ac:chgData name="Bob Custard" userId="4eb2a892ec08fc1a" providerId="LiveId" clId="{89219EEA-047B-4822-9257-B1EA12D1D54D}" dt="2022-04-04T11:22:52.321" v="3476" actId="14100"/>
          <ac:picMkLst>
            <pc:docMk/>
            <pc:sldMk cId="1047232765" sldId="273"/>
            <ac:picMk id="7" creationId="{48AAB873-5ADF-4795-A4A5-915768498E67}"/>
          </ac:picMkLst>
        </pc:picChg>
      </pc:sldChg>
      <pc:sldChg chg="addSp delSp modSp add mod ord">
        <pc:chgData name="Bob Custard" userId="4eb2a892ec08fc1a" providerId="LiveId" clId="{89219EEA-047B-4822-9257-B1EA12D1D54D}" dt="2022-04-25T20:30:28.120" v="8157"/>
        <pc:sldMkLst>
          <pc:docMk/>
          <pc:sldMk cId="625879164" sldId="274"/>
        </pc:sldMkLst>
        <pc:spChg chg="mod">
          <ac:chgData name="Bob Custard" userId="4eb2a892ec08fc1a" providerId="LiveId" clId="{89219EEA-047B-4822-9257-B1EA12D1D54D}" dt="2022-04-22T13:31:22.948" v="4755" actId="14100"/>
          <ac:spMkLst>
            <pc:docMk/>
            <pc:sldMk cId="625879164" sldId="274"/>
            <ac:spMk id="5" creationId="{A0063830-D609-484E-B3C6-4CE097991FD9}"/>
          </ac:spMkLst>
        </pc:spChg>
        <pc:spChg chg="mod">
          <ac:chgData name="Bob Custard" userId="4eb2a892ec08fc1a" providerId="LiveId" clId="{89219EEA-047B-4822-9257-B1EA12D1D54D}" dt="2022-04-22T13:31:29.087" v="4756" actId="1076"/>
          <ac:spMkLst>
            <pc:docMk/>
            <pc:sldMk cId="625879164" sldId="274"/>
            <ac:spMk id="8" creationId="{912A5A4B-970D-4524-BCFC-C6D292B3D282}"/>
          </ac:spMkLst>
        </pc:spChg>
        <pc:picChg chg="add mod">
          <ac:chgData name="Bob Custard" userId="4eb2a892ec08fc1a" providerId="LiveId" clId="{89219EEA-047B-4822-9257-B1EA12D1D54D}" dt="2022-04-22T13:31:09.069" v="4753" actId="14100"/>
          <ac:picMkLst>
            <pc:docMk/>
            <pc:sldMk cId="625879164" sldId="274"/>
            <ac:picMk id="3" creationId="{5507CDED-20E0-4CE4-B928-2D4B867E4FAD}"/>
          </ac:picMkLst>
        </pc:picChg>
        <pc:picChg chg="del mod">
          <ac:chgData name="Bob Custard" userId="4eb2a892ec08fc1a" providerId="LiveId" clId="{89219EEA-047B-4822-9257-B1EA12D1D54D}" dt="2022-04-03T21:03:54.036" v="865" actId="21"/>
          <ac:picMkLst>
            <pc:docMk/>
            <pc:sldMk cId="625879164" sldId="274"/>
            <ac:picMk id="7" creationId="{CD8CF17A-6A60-4C29-A30F-06003A74C0D0}"/>
          </ac:picMkLst>
        </pc:picChg>
      </pc:sldChg>
      <pc:sldChg chg="del">
        <pc:chgData name="Bob Custard" userId="4eb2a892ec08fc1a" providerId="LiveId" clId="{89219EEA-047B-4822-9257-B1EA12D1D54D}" dt="2022-04-03T21:03:28.048" v="850"/>
        <pc:sldMkLst>
          <pc:docMk/>
          <pc:sldMk cId="2004456924" sldId="274"/>
        </pc:sldMkLst>
      </pc:sldChg>
      <pc:sldChg chg="addSp delSp modSp add mod ord">
        <pc:chgData name="Bob Custard" userId="4eb2a892ec08fc1a" providerId="LiveId" clId="{89219EEA-047B-4822-9257-B1EA12D1D54D}" dt="2022-04-03T23:50:43.614" v="1752" actId="14100"/>
        <pc:sldMkLst>
          <pc:docMk/>
          <pc:sldMk cId="1725583728" sldId="275"/>
        </pc:sldMkLst>
        <pc:spChg chg="mod">
          <ac:chgData name="Bob Custard" userId="4eb2a892ec08fc1a" providerId="LiveId" clId="{89219EEA-047B-4822-9257-B1EA12D1D54D}" dt="2022-04-03T22:05:43.905" v="1617" actId="20577"/>
          <ac:spMkLst>
            <pc:docMk/>
            <pc:sldMk cId="1725583728" sldId="275"/>
            <ac:spMk id="2" creationId="{49F3B2AE-31C4-487C-8C62-92FDC0146F2C}"/>
          </ac:spMkLst>
        </pc:spChg>
        <pc:spChg chg="mod">
          <ac:chgData name="Bob Custard" userId="4eb2a892ec08fc1a" providerId="LiveId" clId="{89219EEA-047B-4822-9257-B1EA12D1D54D}" dt="2022-04-03T23:50:35.327" v="1751" actId="1076"/>
          <ac:spMkLst>
            <pc:docMk/>
            <pc:sldMk cId="1725583728" sldId="275"/>
            <ac:spMk id="4" creationId="{ED63ECC6-A28B-4A88-85D9-9F827A01D244}"/>
          </ac:spMkLst>
        </pc:spChg>
        <pc:spChg chg="del">
          <ac:chgData name="Bob Custard" userId="4eb2a892ec08fc1a" providerId="LiveId" clId="{89219EEA-047B-4822-9257-B1EA12D1D54D}" dt="2022-04-03T23:48:43.218" v="1740" actId="21"/>
          <ac:spMkLst>
            <pc:docMk/>
            <pc:sldMk cId="1725583728" sldId="275"/>
            <ac:spMk id="6" creationId="{9111F791-947C-401B-B638-BEEED404D694}"/>
          </ac:spMkLst>
        </pc:spChg>
        <pc:spChg chg="add mod">
          <ac:chgData name="Bob Custard" userId="4eb2a892ec08fc1a" providerId="LiveId" clId="{89219EEA-047B-4822-9257-B1EA12D1D54D}" dt="2022-04-03T23:50:19.795" v="1750" actId="14100"/>
          <ac:spMkLst>
            <pc:docMk/>
            <pc:sldMk cId="1725583728" sldId="275"/>
            <ac:spMk id="8" creationId="{3B57B099-DDB9-444D-BE3E-482956615D10}"/>
          </ac:spMkLst>
        </pc:spChg>
        <pc:picChg chg="del">
          <ac:chgData name="Bob Custard" userId="4eb2a892ec08fc1a" providerId="LiveId" clId="{89219EEA-047B-4822-9257-B1EA12D1D54D}" dt="2022-04-03T23:48:43.218" v="1740" actId="21"/>
          <ac:picMkLst>
            <pc:docMk/>
            <pc:sldMk cId="1725583728" sldId="275"/>
            <ac:picMk id="5" creationId="{14FA9B00-3EE5-485D-97A4-2A01023972FD}"/>
          </ac:picMkLst>
        </pc:picChg>
        <pc:picChg chg="add mod">
          <ac:chgData name="Bob Custard" userId="4eb2a892ec08fc1a" providerId="LiveId" clId="{89219EEA-047B-4822-9257-B1EA12D1D54D}" dt="2022-04-03T23:50:43.614" v="1752" actId="14100"/>
          <ac:picMkLst>
            <pc:docMk/>
            <pc:sldMk cId="1725583728" sldId="275"/>
            <ac:picMk id="7" creationId="{AB8D7096-8653-44FE-8659-2871D97CFF3E}"/>
          </ac:picMkLst>
        </pc:picChg>
      </pc:sldChg>
      <pc:sldChg chg="addSp delSp modSp add mod ord">
        <pc:chgData name="Bob Custard" userId="4eb2a892ec08fc1a" providerId="LiveId" clId="{89219EEA-047B-4822-9257-B1EA12D1D54D}" dt="2022-04-04T11:35:55.207" v="3496" actId="1076"/>
        <pc:sldMkLst>
          <pc:docMk/>
          <pc:sldMk cId="4137152599" sldId="276"/>
        </pc:sldMkLst>
        <pc:spChg chg="mod">
          <ac:chgData name="Bob Custard" userId="4eb2a892ec08fc1a" providerId="LiveId" clId="{89219EEA-047B-4822-9257-B1EA12D1D54D}" dt="2022-04-03T22:12:14.829" v="1682" actId="255"/>
          <ac:spMkLst>
            <pc:docMk/>
            <pc:sldMk cId="4137152599" sldId="276"/>
            <ac:spMk id="2" creationId="{49F3B2AE-31C4-487C-8C62-92FDC0146F2C}"/>
          </ac:spMkLst>
        </pc:spChg>
        <pc:spChg chg="add del mod">
          <ac:chgData name="Bob Custard" userId="4eb2a892ec08fc1a" providerId="LiveId" clId="{89219EEA-047B-4822-9257-B1EA12D1D54D}" dt="2022-04-03T21:59:05.482" v="1503" actId="931"/>
          <ac:spMkLst>
            <pc:docMk/>
            <pc:sldMk cId="4137152599" sldId="276"/>
            <ac:spMk id="5" creationId="{6FCB15FF-3575-46DC-B2E9-A176737381BF}"/>
          </ac:spMkLst>
        </pc:spChg>
        <pc:spChg chg="add mod">
          <ac:chgData name="Bob Custard" userId="4eb2a892ec08fc1a" providerId="LiveId" clId="{89219EEA-047B-4822-9257-B1EA12D1D54D}" dt="2022-04-03T22:01:33.156" v="1515" actId="1076"/>
          <ac:spMkLst>
            <pc:docMk/>
            <pc:sldMk cId="4137152599" sldId="276"/>
            <ac:spMk id="8" creationId="{35652741-F004-4126-8AAE-4FCAA2274D99}"/>
          </ac:spMkLst>
        </pc:spChg>
        <pc:spChg chg="del">
          <ac:chgData name="Bob Custard" userId="4eb2a892ec08fc1a" providerId="LiveId" clId="{89219EEA-047B-4822-9257-B1EA12D1D54D}" dt="2022-04-03T21:47:00.330" v="1337" actId="21"/>
          <ac:spMkLst>
            <pc:docMk/>
            <pc:sldMk cId="4137152599" sldId="276"/>
            <ac:spMk id="12" creationId="{7BC16B95-9C1F-485E-B8B7-6C2376091670}"/>
          </ac:spMkLst>
        </pc:spChg>
        <pc:spChg chg="del">
          <ac:chgData name="Bob Custard" userId="4eb2a892ec08fc1a" providerId="LiveId" clId="{89219EEA-047B-4822-9257-B1EA12D1D54D}" dt="2022-04-03T21:47:04.666" v="1338" actId="21"/>
          <ac:spMkLst>
            <pc:docMk/>
            <pc:sldMk cId="4137152599" sldId="276"/>
            <ac:spMk id="13" creationId="{7466217F-A585-490F-AB29-0BF2759910E7}"/>
          </ac:spMkLst>
        </pc:spChg>
        <pc:spChg chg="mod">
          <ac:chgData name="Bob Custard" userId="4eb2a892ec08fc1a" providerId="LiveId" clId="{89219EEA-047B-4822-9257-B1EA12D1D54D}" dt="2022-04-04T11:35:55.207" v="3496" actId="1076"/>
          <ac:spMkLst>
            <pc:docMk/>
            <pc:sldMk cId="4137152599" sldId="276"/>
            <ac:spMk id="14" creationId="{AF01E5B9-B6FD-4058-9B8B-44BEE327054B}"/>
          </ac:spMkLst>
        </pc:spChg>
        <pc:spChg chg="add mod">
          <ac:chgData name="Bob Custard" userId="4eb2a892ec08fc1a" providerId="LiveId" clId="{89219EEA-047B-4822-9257-B1EA12D1D54D}" dt="2022-04-03T22:04:36.825" v="1581" actId="14100"/>
          <ac:spMkLst>
            <pc:docMk/>
            <pc:sldMk cId="4137152599" sldId="276"/>
            <ac:spMk id="15" creationId="{5730E76A-5C4A-4E0F-A8FD-1C5F35BC48FD}"/>
          </ac:spMkLst>
        </pc:spChg>
        <pc:picChg chg="add del mod">
          <ac:chgData name="Bob Custard" userId="4eb2a892ec08fc1a" providerId="LiveId" clId="{89219EEA-047B-4822-9257-B1EA12D1D54D}" dt="2022-04-03T21:59:05.482" v="1503" actId="931"/>
          <ac:picMkLst>
            <pc:docMk/>
            <pc:sldMk cId="4137152599" sldId="276"/>
            <ac:picMk id="4" creationId="{D79C669B-D0E5-4512-AFBC-7EE8B2D77A33}"/>
          </ac:picMkLst>
        </pc:picChg>
        <pc:picChg chg="add mod">
          <ac:chgData name="Bob Custard" userId="4eb2a892ec08fc1a" providerId="LiveId" clId="{89219EEA-047B-4822-9257-B1EA12D1D54D}" dt="2022-04-03T22:01:58.718" v="1518" actId="1076"/>
          <ac:picMkLst>
            <pc:docMk/>
            <pc:sldMk cId="4137152599" sldId="276"/>
            <ac:picMk id="7" creationId="{25492650-243E-40C1-A1CC-49F09A2BB2C2}"/>
          </ac:picMkLst>
        </pc:picChg>
        <pc:picChg chg="del">
          <ac:chgData name="Bob Custard" userId="4eb2a892ec08fc1a" providerId="LiveId" clId="{89219EEA-047B-4822-9257-B1EA12D1D54D}" dt="2022-04-03T21:47:00.330" v="1337" actId="21"/>
          <ac:picMkLst>
            <pc:docMk/>
            <pc:sldMk cId="4137152599" sldId="276"/>
            <ac:picMk id="11" creationId="{580BA5D5-7105-4C5B-8D5F-9FDA58B6D70B}"/>
          </ac:picMkLst>
        </pc:picChg>
      </pc:sldChg>
      <pc:sldChg chg="addSp delSp modSp add mod">
        <pc:chgData name="Bob Custard" userId="4eb2a892ec08fc1a" providerId="LiveId" clId="{89219EEA-047B-4822-9257-B1EA12D1D54D}" dt="2022-04-04T11:36:57.214" v="3498" actId="22"/>
        <pc:sldMkLst>
          <pc:docMk/>
          <pc:sldMk cId="1807388112" sldId="277"/>
        </pc:sldMkLst>
        <pc:spChg chg="mod">
          <ac:chgData name="Bob Custard" userId="4eb2a892ec08fc1a" providerId="LiveId" clId="{89219EEA-047B-4822-9257-B1EA12D1D54D}" dt="2022-04-03T22:06:33.289" v="1628" actId="20577"/>
          <ac:spMkLst>
            <pc:docMk/>
            <pc:sldMk cId="1807388112" sldId="277"/>
            <ac:spMk id="2" creationId="{49F3B2AE-31C4-487C-8C62-92FDC0146F2C}"/>
          </ac:spMkLst>
        </pc:spChg>
        <pc:spChg chg="del">
          <ac:chgData name="Bob Custard" userId="4eb2a892ec08fc1a" providerId="LiveId" clId="{89219EEA-047B-4822-9257-B1EA12D1D54D}" dt="2022-04-03T23:48:29.604" v="1739" actId="21"/>
          <ac:spMkLst>
            <pc:docMk/>
            <pc:sldMk cId="1807388112" sldId="277"/>
            <ac:spMk id="4" creationId="{ED63ECC6-A28B-4A88-85D9-9F827A01D244}"/>
          </ac:spMkLst>
        </pc:spChg>
        <pc:spChg chg="del">
          <ac:chgData name="Bob Custard" userId="4eb2a892ec08fc1a" providerId="LiveId" clId="{89219EEA-047B-4822-9257-B1EA12D1D54D}" dt="2022-04-03T23:51:16.385" v="1753" actId="21"/>
          <ac:spMkLst>
            <pc:docMk/>
            <pc:sldMk cId="1807388112" sldId="277"/>
            <ac:spMk id="6" creationId="{9111F791-947C-401B-B638-BEEED404D694}"/>
          </ac:spMkLst>
        </pc:spChg>
        <pc:spChg chg="add del mod">
          <ac:chgData name="Bob Custard" userId="4eb2a892ec08fc1a" providerId="LiveId" clId="{89219EEA-047B-4822-9257-B1EA12D1D54D}" dt="2022-04-03T23:52:39.728" v="1760" actId="931"/>
          <ac:spMkLst>
            <pc:docMk/>
            <pc:sldMk cId="1807388112" sldId="277"/>
            <ac:spMk id="8" creationId="{78F7BD84-78D2-481F-86A3-3E15B8119868}"/>
          </ac:spMkLst>
        </pc:spChg>
        <pc:spChg chg="add mod">
          <ac:chgData name="Bob Custard" userId="4eb2a892ec08fc1a" providerId="LiveId" clId="{89219EEA-047B-4822-9257-B1EA12D1D54D}" dt="2022-04-03T23:55:14.844" v="1781" actId="1076"/>
          <ac:spMkLst>
            <pc:docMk/>
            <pc:sldMk cId="1807388112" sldId="277"/>
            <ac:spMk id="11" creationId="{D428DF65-50AA-4905-B758-125ABAADAB0D}"/>
          </ac:spMkLst>
        </pc:spChg>
        <pc:spChg chg="add mod">
          <ac:chgData name="Bob Custard" userId="4eb2a892ec08fc1a" providerId="LiveId" clId="{89219EEA-047B-4822-9257-B1EA12D1D54D}" dt="2022-04-04T09:33:58.612" v="2306" actId="20577"/>
          <ac:spMkLst>
            <pc:docMk/>
            <pc:sldMk cId="1807388112" sldId="277"/>
            <ac:spMk id="12" creationId="{F85A41A3-8EEE-437B-8631-7BDC68965212}"/>
          </ac:spMkLst>
        </pc:spChg>
        <pc:picChg chg="add del">
          <ac:chgData name="Bob Custard" userId="4eb2a892ec08fc1a" providerId="LiveId" clId="{89219EEA-047B-4822-9257-B1EA12D1D54D}" dt="2022-04-04T11:36:57.214" v="3498" actId="22"/>
          <ac:picMkLst>
            <pc:docMk/>
            <pc:sldMk cId="1807388112" sldId="277"/>
            <ac:picMk id="4" creationId="{2BBAE5AF-FD0B-4EB2-B06B-F7656D09D6F3}"/>
          </ac:picMkLst>
        </pc:picChg>
        <pc:picChg chg="del">
          <ac:chgData name="Bob Custard" userId="4eb2a892ec08fc1a" providerId="LiveId" clId="{89219EEA-047B-4822-9257-B1EA12D1D54D}" dt="2022-04-03T23:51:16.385" v="1753" actId="21"/>
          <ac:picMkLst>
            <pc:docMk/>
            <pc:sldMk cId="1807388112" sldId="277"/>
            <ac:picMk id="5" creationId="{14FA9B00-3EE5-485D-97A4-2A01023972FD}"/>
          </ac:picMkLst>
        </pc:picChg>
        <pc:picChg chg="add del mod">
          <ac:chgData name="Bob Custard" userId="4eb2a892ec08fc1a" providerId="LiveId" clId="{89219EEA-047B-4822-9257-B1EA12D1D54D}" dt="2022-04-03T23:52:39.728" v="1760" actId="931"/>
          <ac:picMkLst>
            <pc:docMk/>
            <pc:sldMk cId="1807388112" sldId="277"/>
            <ac:picMk id="7" creationId="{5DF69714-FB68-43B3-9263-884023A103FC}"/>
          </ac:picMkLst>
        </pc:picChg>
        <pc:picChg chg="add mod">
          <ac:chgData name="Bob Custard" userId="4eb2a892ec08fc1a" providerId="LiveId" clId="{89219EEA-047B-4822-9257-B1EA12D1D54D}" dt="2022-04-03T23:54:52.850" v="1777" actId="1076"/>
          <ac:picMkLst>
            <pc:docMk/>
            <pc:sldMk cId="1807388112" sldId="277"/>
            <ac:picMk id="10" creationId="{ECA939CD-7D2D-4527-8C8D-D68F01C90266}"/>
          </ac:picMkLst>
        </pc:picChg>
      </pc:sldChg>
      <pc:sldChg chg="addSp delSp modSp add mod ord">
        <pc:chgData name="Bob Custard" userId="4eb2a892ec08fc1a" providerId="LiveId" clId="{89219EEA-047B-4822-9257-B1EA12D1D54D}" dt="2022-04-04T15:43:19.814" v="4618" actId="14100"/>
        <pc:sldMkLst>
          <pc:docMk/>
          <pc:sldMk cId="2169175272" sldId="278"/>
        </pc:sldMkLst>
        <pc:spChg chg="mod">
          <ac:chgData name="Bob Custard" userId="4eb2a892ec08fc1a" providerId="LiveId" clId="{89219EEA-047B-4822-9257-B1EA12D1D54D}" dt="2022-04-03T22:07:29.560" v="1659" actId="255"/>
          <ac:spMkLst>
            <pc:docMk/>
            <pc:sldMk cId="2169175272" sldId="278"/>
            <ac:spMk id="2" creationId="{49F3B2AE-31C4-487C-8C62-92FDC0146F2C}"/>
          </ac:spMkLst>
        </pc:spChg>
        <pc:spChg chg="del">
          <ac:chgData name="Bob Custard" userId="4eb2a892ec08fc1a" providerId="LiveId" clId="{89219EEA-047B-4822-9257-B1EA12D1D54D}" dt="2022-04-03T23:48:12.895" v="1738" actId="21"/>
          <ac:spMkLst>
            <pc:docMk/>
            <pc:sldMk cId="2169175272" sldId="278"/>
            <ac:spMk id="4" creationId="{ED63ECC6-A28B-4A88-85D9-9F827A01D244}"/>
          </ac:spMkLst>
        </pc:spChg>
        <pc:spChg chg="add mod">
          <ac:chgData name="Bob Custard" userId="4eb2a892ec08fc1a" providerId="LiveId" clId="{89219EEA-047B-4822-9257-B1EA12D1D54D}" dt="2022-04-04T15:42:30.672" v="4605" actId="1076"/>
          <ac:spMkLst>
            <pc:docMk/>
            <pc:sldMk cId="2169175272" sldId="278"/>
            <ac:spMk id="5" creationId="{554C606E-AEEC-4587-8A99-5339754D1A17}"/>
          </ac:spMkLst>
        </pc:spChg>
        <pc:spChg chg="del">
          <ac:chgData name="Bob Custard" userId="4eb2a892ec08fc1a" providerId="LiveId" clId="{89219EEA-047B-4822-9257-B1EA12D1D54D}" dt="2022-04-03T23:56:40.075" v="1785" actId="21"/>
          <ac:spMkLst>
            <pc:docMk/>
            <pc:sldMk cId="2169175272" sldId="278"/>
            <ac:spMk id="6" creationId="{9111F791-947C-401B-B638-BEEED404D694}"/>
          </ac:spMkLst>
        </pc:spChg>
        <pc:spChg chg="add del mod">
          <ac:chgData name="Bob Custard" userId="4eb2a892ec08fc1a" providerId="LiveId" clId="{89219EEA-047B-4822-9257-B1EA12D1D54D}" dt="2022-04-04T08:28:15.935" v="1813" actId="21"/>
          <ac:spMkLst>
            <pc:docMk/>
            <pc:sldMk cId="2169175272" sldId="278"/>
            <ac:spMk id="8" creationId="{2725FA45-BDA8-451A-AC40-FC2D5A149003}"/>
          </ac:spMkLst>
        </pc:spChg>
        <pc:spChg chg="add del mod">
          <ac:chgData name="Bob Custard" userId="4eb2a892ec08fc1a" providerId="LiveId" clId="{89219EEA-047B-4822-9257-B1EA12D1D54D}" dt="2022-04-04T08:27:48.150" v="1809" actId="931"/>
          <ac:spMkLst>
            <pc:docMk/>
            <pc:sldMk cId="2169175272" sldId="278"/>
            <ac:spMk id="11" creationId="{17A7608F-41F8-486F-B16A-738FD35B9104}"/>
          </ac:spMkLst>
        </pc:spChg>
        <pc:spChg chg="add del mod">
          <ac:chgData name="Bob Custard" userId="4eb2a892ec08fc1a" providerId="LiveId" clId="{89219EEA-047B-4822-9257-B1EA12D1D54D}" dt="2022-04-04T15:40:35.503" v="4601" actId="21"/>
          <ac:spMkLst>
            <pc:docMk/>
            <pc:sldMk cId="2169175272" sldId="278"/>
            <ac:spMk id="16" creationId="{83F15540-1E6A-44DF-8B18-97AA900442DC}"/>
          </ac:spMkLst>
        </pc:spChg>
        <pc:spChg chg="add del mod">
          <ac:chgData name="Bob Custard" userId="4eb2a892ec08fc1a" providerId="LiveId" clId="{89219EEA-047B-4822-9257-B1EA12D1D54D}" dt="2022-04-04T08:43:22.673" v="1836" actId="767"/>
          <ac:spMkLst>
            <pc:docMk/>
            <pc:sldMk cId="2169175272" sldId="278"/>
            <ac:spMk id="17" creationId="{1269112F-B127-41B6-9BF6-8EA27A3600E2}"/>
          </ac:spMkLst>
        </pc:spChg>
        <pc:spChg chg="add del mod">
          <ac:chgData name="Bob Custard" userId="4eb2a892ec08fc1a" providerId="LiveId" clId="{89219EEA-047B-4822-9257-B1EA12D1D54D}" dt="2022-04-04T09:14:34.606" v="2124" actId="21"/>
          <ac:spMkLst>
            <pc:docMk/>
            <pc:sldMk cId="2169175272" sldId="278"/>
            <ac:spMk id="19" creationId="{A26F9E37-0467-43A6-856D-82E564F69284}"/>
          </ac:spMkLst>
        </pc:spChg>
        <pc:spChg chg="add mod">
          <ac:chgData name="Bob Custard" userId="4eb2a892ec08fc1a" providerId="LiveId" clId="{89219EEA-047B-4822-9257-B1EA12D1D54D}" dt="2022-04-04T15:43:09.595" v="4617" actId="20577"/>
          <ac:spMkLst>
            <pc:docMk/>
            <pc:sldMk cId="2169175272" sldId="278"/>
            <ac:spMk id="20" creationId="{61AE0736-335B-4E53-9C3F-0E3D682B5528}"/>
          </ac:spMkLst>
        </pc:spChg>
        <pc:picChg chg="add mod">
          <ac:chgData name="Bob Custard" userId="4eb2a892ec08fc1a" providerId="LiveId" clId="{89219EEA-047B-4822-9257-B1EA12D1D54D}" dt="2022-04-04T15:43:19.814" v="4618" actId="14100"/>
          <ac:picMkLst>
            <pc:docMk/>
            <pc:sldMk cId="2169175272" sldId="278"/>
            <ac:picMk id="4" creationId="{13F458E9-A3A5-4C66-893D-5A83E86D892C}"/>
          </ac:picMkLst>
        </pc:picChg>
        <pc:picChg chg="del mod">
          <ac:chgData name="Bob Custard" userId="4eb2a892ec08fc1a" providerId="LiveId" clId="{89219EEA-047B-4822-9257-B1EA12D1D54D}" dt="2022-04-03T23:56:40.075" v="1785" actId="21"/>
          <ac:picMkLst>
            <pc:docMk/>
            <pc:sldMk cId="2169175272" sldId="278"/>
            <ac:picMk id="5" creationId="{14FA9B00-3EE5-485D-97A4-2A01023972FD}"/>
          </ac:picMkLst>
        </pc:picChg>
        <pc:picChg chg="add del mod">
          <ac:chgData name="Bob Custard" userId="4eb2a892ec08fc1a" providerId="LiveId" clId="{89219EEA-047B-4822-9257-B1EA12D1D54D}" dt="2022-04-04T08:28:15.935" v="1813" actId="21"/>
          <ac:picMkLst>
            <pc:docMk/>
            <pc:sldMk cId="2169175272" sldId="278"/>
            <ac:picMk id="7" creationId="{0EB6841B-02E7-473A-B0E7-1C74CDBF5C6C}"/>
          </ac:picMkLst>
        </pc:picChg>
        <pc:picChg chg="add del mod">
          <ac:chgData name="Bob Custard" userId="4eb2a892ec08fc1a" providerId="LiveId" clId="{89219EEA-047B-4822-9257-B1EA12D1D54D}" dt="2022-04-04T08:27:48.150" v="1809" actId="931"/>
          <ac:picMkLst>
            <pc:docMk/>
            <pc:sldMk cId="2169175272" sldId="278"/>
            <ac:picMk id="10" creationId="{41D6E4DD-C637-478A-88C8-881B830BD426}"/>
          </ac:picMkLst>
        </pc:picChg>
        <pc:picChg chg="add del mod">
          <ac:chgData name="Bob Custard" userId="4eb2a892ec08fc1a" providerId="LiveId" clId="{89219EEA-047B-4822-9257-B1EA12D1D54D}" dt="2022-04-04T08:31:01.326" v="1825" actId="21"/>
          <ac:picMkLst>
            <pc:docMk/>
            <pc:sldMk cId="2169175272" sldId="278"/>
            <ac:picMk id="13" creationId="{66FABDD7-2665-486C-8ADC-22942E306ED6}"/>
          </ac:picMkLst>
        </pc:picChg>
        <pc:picChg chg="add del mod">
          <ac:chgData name="Bob Custard" userId="4eb2a892ec08fc1a" providerId="LiveId" clId="{89219EEA-047B-4822-9257-B1EA12D1D54D}" dt="2022-04-04T15:40:35.503" v="4601" actId="21"/>
          <ac:picMkLst>
            <pc:docMk/>
            <pc:sldMk cId="2169175272" sldId="278"/>
            <ac:picMk id="15" creationId="{AC9941D2-0ED0-40F4-8951-C29692AAC755}"/>
          </ac:picMkLst>
        </pc:picChg>
      </pc:sldChg>
      <pc:sldChg chg="addSp delSp modSp add mod ord">
        <pc:chgData name="Bob Custard" userId="4eb2a892ec08fc1a" providerId="LiveId" clId="{89219EEA-047B-4822-9257-B1EA12D1D54D}" dt="2022-04-04T11:34:53.820" v="3495" actId="14100"/>
        <pc:sldMkLst>
          <pc:docMk/>
          <pc:sldMk cId="2911770329" sldId="279"/>
        </pc:sldMkLst>
        <pc:spChg chg="del">
          <ac:chgData name="Bob Custard" userId="4eb2a892ec08fc1a" providerId="LiveId" clId="{89219EEA-047B-4822-9257-B1EA12D1D54D}" dt="2022-04-03T22:09:31.129" v="1664" actId="21"/>
          <ac:spMkLst>
            <pc:docMk/>
            <pc:sldMk cId="2911770329" sldId="279"/>
            <ac:spMk id="3" creationId="{F831262A-F0AC-4867-B60F-2D092D778C25}"/>
          </ac:spMkLst>
        </pc:spChg>
        <pc:spChg chg="add mod">
          <ac:chgData name="Bob Custard" userId="4eb2a892ec08fc1a" providerId="LiveId" clId="{89219EEA-047B-4822-9257-B1EA12D1D54D}" dt="2022-04-04T11:34:24.314" v="3490" actId="14100"/>
          <ac:spMkLst>
            <pc:docMk/>
            <pc:sldMk cId="2911770329" sldId="279"/>
            <ac:spMk id="4" creationId="{6B75B787-5A92-42B9-A3FA-630BA0CC10DF}"/>
          </ac:spMkLst>
        </pc:spChg>
        <pc:spChg chg="del mod">
          <ac:chgData name="Bob Custard" userId="4eb2a892ec08fc1a" providerId="LiveId" clId="{89219EEA-047B-4822-9257-B1EA12D1D54D}" dt="2022-04-03T22:10:40.930" v="1670" actId="21"/>
          <ac:spMkLst>
            <pc:docMk/>
            <pc:sldMk cId="2911770329" sldId="279"/>
            <ac:spMk id="4" creationId="{E6936B4E-B671-40F8-A50B-2FBC92A7789C}"/>
          </ac:spMkLst>
        </pc:spChg>
        <pc:spChg chg="add mod">
          <ac:chgData name="Bob Custard" userId="4eb2a892ec08fc1a" providerId="LiveId" clId="{89219EEA-047B-4822-9257-B1EA12D1D54D}" dt="2022-04-04T11:34:33.654" v="3493" actId="1076"/>
          <ac:spMkLst>
            <pc:docMk/>
            <pc:sldMk cId="2911770329" sldId="279"/>
            <ac:spMk id="6" creationId="{7F70A910-1B87-4318-9E17-C3DCC9A16571}"/>
          </ac:spMkLst>
        </pc:spChg>
        <pc:spChg chg="add mod">
          <ac:chgData name="Bob Custard" userId="4eb2a892ec08fc1a" providerId="LiveId" clId="{89219EEA-047B-4822-9257-B1EA12D1D54D}" dt="2022-04-03T22:11:05.929" v="1671" actId="1076"/>
          <ac:spMkLst>
            <pc:docMk/>
            <pc:sldMk cId="2911770329" sldId="279"/>
            <ac:spMk id="7" creationId="{4D8FAE33-0A08-43CF-B03C-B927F51EFE6D}"/>
          </ac:spMkLst>
        </pc:spChg>
        <pc:picChg chg="add mod">
          <ac:chgData name="Bob Custard" userId="4eb2a892ec08fc1a" providerId="LiveId" clId="{89219EEA-047B-4822-9257-B1EA12D1D54D}" dt="2022-04-04T11:34:53.820" v="3495" actId="14100"/>
          <ac:picMkLst>
            <pc:docMk/>
            <pc:sldMk cId="2911770329" sldId="279"/>
            <ac:picMk id="3" creationId="{4F2FAF54-73FC-4A08-AA2A-C41419BBD00A}"/>
          </ac:picMkLst>
        </pc:picChg>
        <pc:picChg chg="del">
          <ac:chgData name="Bob Custard" userId="4eb2a892ec08fc1a" providerId="LiveId" clId="{89219EEA-047B-4822-9257-B1EA12D1D54D}" dt="2022-04-03T22:11:18.911" v="1673" actId="21"/>
          <ac:picMkLst>
            <pc:docMk/>
            <pc:sldMk cId="2911770329" sldId="279"/>
            <ac:picMk id="5" creationId="{5B86F356-0FDB-4580-A425-1C6AD51D033E}"/>
          </ac:picMkLst>
        </pc:picChg>
      </pc:sldChg>
      <pc:sldChg chg="addSp delSp modSp add del mod">
        <pc:chgData name="Bob Custard" userId="4eb2a892ec08fc1a" providerId="LiveId" clId="{89219EEA-047B-4822-9257-B1EA12D1D54D}" dt="2022-04-04T10:19:24.662" v="2794" actId="2696"/>
        <pc:sldMkLst>
          <pc:docMk/>
          <pc:sldMk cId="1528584067" sldId="280"/>
        </pc:sldMkLst>
        <pc:spChg chg="mod">
          <ac:chgData name="Bob Custard" userId="4eb2a892ec08fc1a" providerId="LiveId" clId="{89219EEA-047B-4822-9257-B1EA12D1D54D}" dt="2022-04-04T09:20:33.761" v="2179" actId="20577"/>
          <ac:spMkLst>
            <pc:docMk/>
            <pc:sldMk cId="1528584067" sldId="280"/>
            <ac:spMk id="2" creationId="{49F3B2AE-31C4-487C-8C62-92FDC0146F2C}"/>
          </ac:spMkLst>
        </pc:spChg>
        <pc:spChg chg="del">
          <ac:chgData name="Bob Custard" userId="4eb2a892ec08fc1a" providerId="LiveId" clId="{89219EEA-047B-4822-9257-B1EA12D1D54D}" dt="2022-04-03T23:48:06.082" v="1737" actId="21"/>
          <ac:spMkLst>
            <pc:docMk/>
            <pc:sldMk cId="1528584067" sldId="280"/>
            <ac:spMk id="4" creationId="{ED63ECC6-A28B-4A88-85D9-9F827A01D244}"/>
          </ac:spMkLst>
        </pc:spChg>
        <pc:spChg chg="del">
          <ac:chgData name="Bob Custard" userId="4eb2a892ec08fc1a" providerId="LiveId" clId="{89219EEA-047B-4822-9257-B1EA12D1D54D}" dt="2022-04-03T23:57:47.701" v="1794" actId="21"/>
          <ac:spMkLst>
            <pc:docMk/>
            <pc:sldMk cId="1528584067" sldId="280"/>
            <ac:spMk id="6" creationId="{9111F791-947C-401B-B638-BEEED404D694}"/>
          </ac:spMkLst>
        </pc:spChg>
        <pc:spChg chg="add del mod">
          <ac:chgData name="Bob Custard" userId="4eb2a892ec08fc1a" providerId="LiveId" clId="{89219EEA-047B-4822-9257-B1EA12D1D54D}" dt="2022-04-04T09:19:54.746" v="2132" actId="21"/>
          <ac:spMkLst>
            <pc:docMk/>
            <pc:sldMk cId="1528584067" sldId="280"/>
            <ac:spMk id="8" creationId="{885A94EA-F253-487D-BA4F-682406063266}"/>
          </ac:spMkLst>
        </pc:spChg>
        <pc:picChg chg="del">
          <ac:chgData name="Bob Custard" userId="4eb2a892ec08fc1a" providerId="LiveId" clId="{89219EEA-047B-4822-9257-B1EA12D1D54D}" dt="2022-04-03T23:57:47.701" v="1794" actId="21"/>
          <ac:picMkLst>
            <pc:docMk/>
            <pc:sldMk cId="1528584067" sldId="280"/>
            <ac:picMk id="5" creationId="{14FA9B00-3EE5-485D-97A4-2A01023972FD}"/>
          </ac:picMkLst>
        </pc:picChg>
        <pc:picChg chg="add del mod">
          <ac:chgData name="Bob Custard" userId="4eb2a892ec08fc1a" providerId="LiveId" clId="{89219EEA-047B-4822-9257-B1EA12D1D54D}" dt="2022-04-04T09:19:54.746" v="2132" actId="21"/>
          <ac:picMkLst>
            <pc:docMk/>
            <pc:sldMk cId="1528584067" sldId="280"/>
            <ac:picMk id="7" creationId="{DBC75708-C712-4DD9-ADD2-8802A3ED087A}"/>
          </ac:picMkLst>
        </pc:picChg>
      </pc:sldChg>
      <pc:sldChg chg="addSp delSp modSp add mod">
        <pc:chgData name="Bob Custard" userId="4eb2a892ec08fc1a" providerId="LiveId" clId="{89219EEA-047B-4822-9257-B1EA12D1D54D}" dt="2022-04-04T10:15:12.129" v="2793" actId="14100"/>
        <pc:sldMkLst>
          <pc:docMk/>
          <pc:sldMk cId="1282276359" sldId="281"/>
        </pc:sldMkLst>
        <pc:spChg chg="add mod">
          <ac:chgData name="Bob Custard" userId="4eb2a892ec08fc1a" providerId="LiveId" clId="{89219EEA-047B-4822-9257-B1EA12D1D54D}" dt="2022-04-04T09:18:21.430" v="2129" actId="1076"/>
          <ac:spMkLst>
            <pc:docMk/>
            <pc:sldMk cId="1282276359" sldId="281"/>
            <ac:spMk id="10" creationId="{761D768E-F059-478D-B0C0-30CFD0F2141A}"/>
          </ac:spMkLst>
        </pc:spChg>
        <pc:spChg chg="add del">
          <ac:chgData name="Bob Custard" userId="4eb2a892ec08fc1a" providerId="LiveId" clId="{89219EEA-047B-4822-9257-B1EA12D1D54D}" dt="2022-04-04T08:55:01.792" v="1910" actId="11529"/>
          <ac:spMkLst>
            <pc:docMk/>
            <pc:sldMk cId="1282276359" sldId="281"/>
            <ac:spMk id="11" creationId="{D338810F-28D6-4C68-98A7-CC0749807058}"/>
          </ac:spMkLst>
        </pc:spChg>
        <pc:spChg chg="add mod">
          <ac:chgData name="Bob Custard" userId="4eb2a892ec08fc1a" providerId="LiveId" clId="{89219EEA-047B-4822-9257-B1EA12D1D54D}" dt="2022-04-04T09:04:14.481" v="2107" actId="1076"/>
          <ac:spMkLst>
            <pc:docMk/>
            <pc:sldMk cId="1282276359" sldId="281"/>
            <ac:spMk id="12" creationId="{63242A5E-F3FB-40CD-AC96-77AE6E3DA1BF}"/>
          </ac:spMkLst>
        </pc:spChg>
        <pc:spChg chg="del">
          <ac:chgData name="Bob Custard" userId="4eb2a892ec08fc1a" providerId="LiveId" clId="{89219EEA-047B-4822-9257-B1EA12D1D54D}" dt="2022-04-04T08:47:45.955" v="1875" actId="21"/>
          <ac:spMkLst>
            <pc:docMk/>
            <pc:sldMk cId="1282276359" sldId="281"/>
            <ac:spMk id="16" creationId="{83F15540-1E6A-44DF-8B18-97AA900442DC}"/>
          </ac:spMkLst>
        </pc:spChg>
        <pc:spChg chg="add mod">
          <ac:chgData name="Bob Custard" userId="4eb2a892ec08fc1a" providerId="LiveId" clId="{89219EEA-047B-4822-9257-B1EA12D1D54D}" dt="2022-04-04T09:04:47.178" v="2111" actId="1076"/>
          <ac:spMkLst>
            <pc:docMk/>
            <pc:sldMk cId="1282276359" sldId="281"/>
            <ac:spMk id="18" creationId="{29088755-76C6-472F-912B-F086B04CC3E8}"/>
          </ac:spMkLst>
        </pc:spChg>
        <pc:spChg chg="del">
          <ac:chgData name="Bob Custard" userId="4eb2a892ec08fc1a" providerId="LiveId" clId="{89219EEA-047B-4822-9257-B1EA12D1D54D}" dt="2022-04-04T08:47:41.078" v="1874" actId="21"/>
          <ac:spMkLst>
            <pc:docMk/>
            <pc:sldMk cId="1282276359" sldId="281"/>
            <ac:spMk id="19" creationId="{A26F9E37-0467-43A6-856D-82E564F69284}"/>
          </ac:spMkLst>
        </pc:spChg>
        <pc:spChg chg="add mod">
          <ac:chgData name="Bob Custard" userId="4eb2a892ec08fc1a" providerId="LiveId" clId="{89219EEA-047B-4822-9257-B1EA12D1D54D}" dt="2022-04-04T09:05:06.371" v="2113" actId="1076"/>
          <ac:spMkLst>
            <pc:docMk/>
            <pc:sldMk cId="1282276359" sldId="281"/>
            <ac:spMk id="20" creationId="{CB7B9C10-C840-4614-B1CF-648B8A6AEF1F}"/>
          </ac:spMkLst>
        </pc:spChg>
        <pc:spChg chg="add mod">
          <ac:chgData name="Bob Custard" userId="4eb2a892ec08fc1a" providerId="LiveId" clId="{89219EEA-047B-4822-9257-B1EA12D1D54D}" dt="2022-04-04T10:15:12.129" v="2793" actId="14100"/>
          <ac:spMkLst>
            <pc:docMk/>
            <pc:sldMk cId="1282276359" sldId="281"/>
            <ac:spMk id="21" creationId="{6F7C3C6C-98DB-44A9-B090-7137288AEDAA}"/>
          </ac:spMkLst>
        </pc:spChg>
        <pc:spChg chg="add mod">
          <ac:chgData name="Bob Custard" userId="4eb2a892ec08fc1a" providerId="LiveId" clId="{89219EEA-047B-4822-9257-B1EA12D1D54D}" dt="2022-04-04T09:04:25.954" v="2109" actId="1076"/>
          <ac:spMkLst>
            <pc:docMk/>
            <pc:sldMk cId="1282276359" sldId="281"/>
            <ac:spMk id="22" creationId="{75FAAA16-C700-46F9-A6D2-BDEE9767219E}"/>
          </ac:spMkLst>
        </pc:spChg>
        <pc:spChg chg="add mod">
          <ac:chgData name="Bob Custard" userId="4eb2a892ec08fc1a" providerId="LiveId" clId="{89219EEA-047B-4822-9257-B1EA12D1D54D}" dt="2022-04-04T09:04:54.036" v="2112" actId="1076"/>
          <ac:spMkLst>
            <pc:docMk/>
            <pc:sldMk cId="1282276359" sldId="281"/>
            <ac:spMk id="23" creationId="{F8DE38C1-683A-41BA-A268-1D0CB3FC91AB}"/>
          </ac:spMkLst>
        </pc:spChg>
        <pc:spChg chg="add mod">
          <ac:chgData name="Bob Custard" userId="4eb2a892ec08fc1a" providerId="LiveId" clId="{89219EEA-047B-4822-9257-B1EA12D1D54D}" dt="2022-04-04T10:01:59.440" v="2672" actId="1076"/>
          <ac:spMkLst>
            <pc:docMk/>
            <pc:sldMk cId="1282276359" sldId="281"/>
            <ac:spMk id="24" creationId="{AF9CFC6C-28A0-481F-8BF7-20FC37AC7E77}"/>
          </ac:spMkLst>
        </pc:spChg>
        <pc:spChg chg="add mod">
          <ac:chgData name="Bob Custard" userId="4eb2a892ec08fc1a" providerId="LiveId" clId="{89219EEA-047B-4822-9257-B1EA12D1D54D}" dt="2022-04-04T10:01:53.631" v="2671" actId="1076"/>
          <ac:spMkLst>
            <pc:docMk/>
            <pc:sldMk cId="1282276359" sldId="281"/>
            <ac:spMk id="25" creationId="{D7B82D33-6B35-4974-9044-94B586A6D6CB}"/>
          </ac:spMkLst>
        </pc:spChg>
        <pc:spChg chg="add del mod">
          <ac:chgData name="Bob Custard" userId="4eb2a892ec08fc1a" providerId="LiveId" clId="{89219EEA-047B-4822-9257-B1EA12D1D54D}" dt="2022-04-04T10:03:44.033" v="2673" actId="21"/>
          <ac:spMkLst>
            <pc:docMk/>
            <pc:sldMk cId="1282276359" sldId="281"/>
            <ac:spMk id="28" creationId="{1A0DD7F5-7E95-4323-AF00-D4EC146881B9}"/>
          </ac:spMkLst>
        </pc:spChg>
        <pc:spChg chg="add mod">
          <ac:chgData name="Bob Custard" userId="4eb2a892ec08fc1a" providerId="LiveId" clId="{89219EEA-047B-4822-9257-B1EA12D1D54D}" dt="2022-04-04T10:12:59.870" v="2792" actId="20577"/>
          <ac:spMkLst>
            <pc:docMk/>
            <pc:sldMk cId="1282276359" sldId="281"/>
            <ac:spMk id="29" creationId="{B11F4295-61D8-41A9-BCC0-8611509EE7F6}"/>
          </ac:spMkLst>
        </pc:spChg>
        <pc:graphicFrameChg chg="add del mod">
          <ac:chgData name="Bob Custard" userId="4eb2a892ec08fc1a" providerId="LiveId" clId="{89219EEA-047B-4822-9257-B1EA12D1D54D}" dt="2022-04-04T08:50:47.738" v="1878" actId="1957"/>
          <ac:graphicFrameMkLst>
            <pc:docMk/>
            <pc:sldMk cId="1282276359" sldId="281"/>
            <ac:graphicFrameMk id="5" creationId="{10D2D6FC-2856-4D28-BA89-030B044DFA08}"/>
          </ac:graphicFrameMkLst>
        </pc:graphicFrameChg>
        <pc:picChg chg="del">
          <ac:chgData name="Bob Custard" userId="4eb2a892ec08fc1a" providerId="LiveId" clId="{89219EEA-047B-4822-9257-B1EA12D1D54D}" dt="2022-04-04T08:47:45.955" v="1875" actId="21"/>
          <ac:picMkLst>
            <pc:docMk/>
            <pc:sldMk cId="1282276359" sldId="281"/>
            <ac:picMk id="15" creationId="{AC9941D2-0ED0-40F4-8951-C29692AAC755}"/>
          </ac:picMkLst>
        </pc:picChg>
        <pc:cxnChg chg="add mod">
          <ac:chgData name="Bob Custard" userId="4eb2a892ec08fc1a" providerId="LiveId" clId="{89219EEA-047B-4822-9257-B1EA12D1D54D}" dt="2022-04-04T09:18:13.521" v="2128" actId="1076"/>
          <ac:cxnSpMkLst>
            <pc:docMk/>
            <pc:sldMk cId="1282276359" sldId="281"/>
            <ac:cxnSpMk id="7" creationId="{2EF6A5E0-9BC8-46CE-BD2B-96D1B8F69F2A}"/>
          </ac:cxnSpMkLst>
        </pc:cxnChg>
        <pc:cxnChg chg="add mod">
          <ac:chgData name="Bob Custard" userId="4eb2a892ec08fc1a" providerId="LiveId" clId="{89219EEA-047B-4822-9257-B1EA12D1D54D}" dt="2022-04-04T09:06:22.441" v="2120" actId="14100"/>
          <ac:cxnSpMkLst>
            <pc:docMk/>
            <pc:sldMk cId="1282276359" sldId="281"/>
            <ac:cxnSpMk id="17" creationId="{4BA04516-A680-4939-B147-9602CD5D30FC}"/>
          </ac:cxnSpMkLst>
        </pc:cxnChg>
      </pc:sldChg>
      <pc:sldChg chg="addSp delSp modSp add mod">
        <pc:chgData name="Bob Custard" userId="4eb2a892ec08fc1a" providerId="LiveId" clId="{89219EEA-047B-4822-9257-B1EA12D1D54D}" dt="2022-04-25T18:33:20.178" v="8151" actId="14100"/>
        <pc:sldMkLst>
          <pc:docMk/>
          <pc:sldMk cId="3460908390" sldId="282"/>
        </pc:sldMkLst>
        <pc:spChg chg="add mod">
          <ac:chgData name="Bob Custard" userId="4eb2a892ec08fc1a" providerId="LiveId" clId="{89219EEA-047B-4822-9257-B1EA12D1D54D}" dt="2022-04-04T10:59:08.664" v="3413" actId="113"/>
          <ac:spMkLst>
            <pc:docMk/>
            <pc:sldMk cId="3460908390" sldId="282"/>
            <ac:spMk id="3" creationId="{B1203D75-71FD-4286-848B-CF0057F6C3D6}"/>
          </ac:spMkLst>
        </pc:spChg>
        <pc:spChg chg="add mod">
          <ac:chgData name="Bob Custard" userId="4eb2a892ec08fc1a" providerId="LiveId" clId="{89219EEA-047B-4822-9257-B1EA12D1D54D}" dt="2022-04-25T18:33:13.238" v="8150" actId="1076"/>
          <ac:spMkLst>
            <pc:docMk/>
            <pc:sldMk cId="3460908390" sldId="282"/>
            <ac:spMk id="6" creationId="{A65513C6-5141-4EFA-8AFD-3FCFD0AC35C9}"/>
          </ac:spMkLst>
        </pc:spChg>
        <pc:spChg chg="del mod">
          <ac:chgData name="Bob Custard" userId="4eb2a892ec08fc1a" providerId="LiveId" clId="{89219EEA-047B-4822-9257-B1EA12D1D54D}" dt="2022-04-25T18:32:17.087" v="8143" actId="21"/>
          <ac:spMkLst>
            <pc:docMk/>
            <pc:sldMk cId="3460908390" sldId="282"/>
            <ac:spMk id="8" creationId="{885A94EA-F253-487D-BA4F-682406063266}"/>
          </ac:spMkLst>
        </pc:spChg>
        <pc:picChg chg="add mod">
          <ac:chgData name="Bob Custard" userId="4eb2a892ec08fc1a" providerId="LiveId" clId="{89219EEA-047B-4822-9257-B1EA12D1D54D}" dt="2022-04-25T18:33:20.178" v="8151" actId="14100"/>
          <ac:picMkLst>
            <pc:docMk/>
            <pc:sldMk cId="3460908390" sldId="282"/>
            <ac:picMk id="5" creationId="{6D3D845D-DBBB-4650-B746-E89DC8B42AC5}"/>
          </ac:picMkLst>
        </pc:picChg>
        <pc:picChg chg="del mod">
          <ac:chgData name="Bob Custard" userId="4eb2a892ec08fc1a" providerId="LiveId" clId="{89219EEA-047B-4822-9257-B1EA12D1D54D}" dt="2022-04-25T18:32:21.272" v="8144" actId="21"/>
          <ac:picMkLst>
            <pc:docMk/>
            <pc:sldMk cId="3460908390" sldId="282"/>
            <ac:picMk id="7" creationId="{DBC75708-C712-4DD9-ADD2-8802A3ED087A}"/>
          </ac:picMkLst>
        </pc:picChg>
      </pc:sldChg>
      <pc:sldChg chg="modSp">
        <pc:chgData name="Bob Custard" userId="4eb2a892ec08fc1a" providerId="LiveId" clId="{89219EEA-047B-4822-9257-B1EA12D1D54D}" dt="2022-04-04T09:22:43.244" v="2181" actId="255"/>
        <pc:sldMkLst>
          <pc:docMk/>
          <pc:sldMk cId="0" sldId="289"/>
        </pc:sldMkLst>
        <pc:graphicFrameChg chg="mod">
          <ac:chgData name="Bob Custard" userId="4eb2a892ec08fc1a" providerId="LiveId" clId="{89219EEA-047B-4822-9257-B1EA12D1D54D}" dt="2022-04-04T09:22:43.244" v="2181" actId="255"/>
          <ac:graphicFrameMkLst>
            <pc:docMk/>
            <pc:sldMk cId="0" sldId="289"/>
            <ac:graphicFrameMk id="3" creationId="{00000000-0000-0000-0000-000000000000}"/>
          </ac:graphicFrameMkLst>
        </pc:graphicFrameChg>
      </pc:sldChg>
      <pc:sldChg chg="addSp delSp modSp add mod setBg">
        <pc:chgData name="Bob Custard" userId="4eb2a892ec08fc1a" providerId="LiveId" clId="{89219EEA-047B-4822-9257-B1EA12D1D54D}" dt="2022-04-04T09:55:38.290" v="2667" actId="113"/>
        <pc:sldMkLst>
          <pc:docMk/>
          <pc:sldMk cId="2096273124" sldId="290"/>
        </pc:sldMkLst>
        <pc:spChg chg="add mod">
          <ac:chgData name="Bob Custard" userId="4eb2a892ec08fc1a" providerId="LiveId" clId="{89219EEA-047B-4822-9257-B1EA12D1D54D}" dt="2022-04-04T09:37:13.432" v="2327" actId="1076"/>
          <ac:spMkLst>
            <pc:docMk/>
            <pc:sldMk cId="2096273124" sldId="290"/>
            <ac:spMk id="5" creationId="{44A18348-2BE6-4E7F-93B8-F59EDECA3AD9}"/>
          </ac:spMkLst>
        </pc:spChg>
        <pc:spChg chg="add mod">
          <ac:chgData name="Bob Custard" userId="4eb2a892ec08fc1a" providerId="LiveId" clId="{89219EEA-047B-4822-9257-B1EA12D1D54D}" dt="2022-04-04T09:55:38.290" v="2667" actId="113"/>
          <ac:spMkLst>
            <pc:docMk/>
            <pc:sldMk cId="2096273124" sldId="290"/>
            <ac:spMk id="6" creationId="{85927BF9-63EF-483E-8967-E4F52187079A}"/>
          </ac:spMkLst>
        </pc:spChg>
        <pc:spChg chg="del">
          <ac:chgData name="Bob Custard" userId="4eb2a892ec08fc1a" providerId="LiveId" clId="{89219EEA-047B-4822-9257-B1EA12D1D54D}" dt="2022-04-04T09:35:06.748" v="2309" actId="21"/>
          <ac:spMkLst>
            <pc:docMk/>
            <pc:sldMk cId="2096273124" sldId="290"/>
            <ac:spMk id="11" creationId="{D428DF65-50AA-4905-B758-125ABAADAB0D}"/>
          </ac:spMkLst>
        </pc:spChg>
        <pc:spChg chg="del mod">
          <ac:chgData name="Bob Custard" userId="4eb2a892ec08fc1a" providerId="LiveId" clId="{89219EEA-047B-4822-9257-B1EA12D1D54D}" dt="2022-04-04T09:37:14.701" v="2329"/>
          <ac:spMkLst>
            <pc:docMk/>
            <pc:sldMk cId="2096273124" sldId="290"/>
            <ac:spMk id="12" creationId="{F85A41A3-8EEE-437B-8631-7BDC68965212}"/>
          </ac:spMkLst>
        </pc:spChg>
        <pc:picChg chg="add mod">
          <ac:chgData name="Bob Custard" userId="4eb2a892ec08fc1a" providerId="LiveId" clId="{89219EEA-047B-4822-9257-B1EA12D1D54D}" dt="2022-04-04T09:36:34.537" v="2322" actId="1076"/>
          <ac:picMkLst>
            <pc:docMk/>
            <pc:sldMk cId="2096273124" sldId="290"/>
            <ac:picMk id="4" creationId="{47F0BC4E-AD1C-4D27-AF76-2C478B4DF063}"/>
          </ac:picMkLst>
        </pc:picChg>
        <pc:picChg chg="del">
          <ac:chgData name="Bob Custard" userId="4eb2a892ec08fc1a" providerId="LiveId" clId="{89219EEA-047B-4822-9257-B1EA12D1D54D}" dt="2022-04-04T09:35:06.748" v="2309" actId="21"/>
          <ac:picMkLst>
            <pc:docMk/>
            <pc:sldMk cId="2096273124" sldId="290"/>
            <ac:picMk id="10" creationId="{ECA939CD-7D2D-4527-8C8D-D68F01C90266}"/>
          </ac:picMkLst>
        </pc:picChg>
      </pc:sldChg>
      <pc:sldChg chg="addSp delSp modSp add mod">
        <pc:chgData name="Bob Custard" userId="4eb2a892ec08fc1a" providerId="LiveId" clId="{89219EEA-047B-4822-9257-B1EA12D1D54D}" dt="2022-04-22T14:03:55.874" v="4757" actId="20577"/>
        <pc:sldMkLst>
          <pc:docMk/>
          <pc:sldMk cId="994423563" sldId="291"/>
        </pc:sldMkLst>
        <pc:spChg chg="mod">
          <ac:chgData name="Bob Custard" userId="4eb2a892ec08fc1a" providerId="LiveId" clId="{89219EEA-047B-4822-9257-B1EA12D1D54D}" dt="2022-04-04T10:55:18.290" v="3365" actId="20577"/>
          <ac:spMkLst>
            <pc:docMk/>
            <pc:sldMk cId="994423563" sldId="291"/>
            <ac:spMk id="2" creationId="{49F3B2AE-31C4-487C-8C62-92FDC0146F2C}"/>
          </ac:spMkLst>
        </pc:spChg>
        <pc:spChg chg="del mod">
          <ac:chgData name="Bob Custard" userId="4eb2a892ec08fc1a" providerId="LiveId" clId="{89219EEA-047B-4822-9257-B1EA12D1D54D}" dt="2022-04-04T10:55:24.438" v="3366" actId="21"/>
          <ac:spMkLst>
            <pc:docMk/>
            <pc:sldMk cId="994423563" sldId="291"/>
            <ac:spMk id="3" creationId="{B1203D75-71FD-4286-848B-CF0057F6C3D6}"/>
          </ac:spMkLst>
        </pc:spChg>
        <pc:spChg chg="add del mod">
          <ac:chgData name="Bob Custard" userId="4eb2a892ec08fc1a" providerId="LiveId" clId="{89219EEA-047B-4822-9257-B1EA12D1D54D}" dt="2022-04-04T10:39:36.557" v="3159" actId="931"/>
          <ac:spMkLst>
            <pc:docMk/>
            <pc:sldMk cId="994423563" sldId="291"/>
            <ac:spMk id="6" creationId="{9D004AF8-2B00-4AF4-ACA3-73922A2DADD6}"/>
          </ac:spMkLst>
        </pc:spChg>
        <pc:spChg chg="del">
          <ac:chgData name="Bob Custard" userId="4eb2a892ec08fc1a" providerId="LiveId" clId="{89219EEA-047B-4822-9257-B1EA12D1D54D}" dt="2022-04-04T10:37:29.877" v="3120" actId="21"/>
          <ac:spMkLst>
            <pc:docMk/>
            <pc:sldMk cId="994423563" sldId="291"/>
            <ac:spMk id="8" creationId="{885A94EA-F253-487D-BA4F-682406063266}"/>
          </ac:spMkLst>
        </pc:spChg>
        <pc:spChg chg="add del mod">
          <ac:chgData name="Bob Custard" userId="4eb2a892ec08fc1a" providerId="LiveId" clId="{89219EEA-047B-4822-9257-B1EA12D1D54D}" dt="2022-04-04T10:41:08.880" v="3167" actId="931"/>
          <ac:spMkLst>
            <pc:docMk/>
            <pc:sldMk cId="994423563" sldId="291"/>
            <ac:spMk id="11" creationId="{3C51A7F2-C899-4E7B-9461-47BAB4F8A73C}"/>
          </ac:spMkLst>
        </pc:spChg>
        <pc:spChg chg="add del mod">
          <ac:chgData name="Bob Custard" userId="4eb2a892ec08fc1a" providerId="LiveId" clId="{89219EEA-047B-4822-9257-B1EA12D1D54D}" dt="2022-04-04T10:43:37.501" v="3179" actId="21"/>
          <ac:spMkLst>
            <pc:docMk/>
            <pc:sldMk cId="994423563" sldId="291"/>
            <ac:spMk id="14" creationId="{CF23A424-6DF2-41AD-BC7C-9A0BF98DD0E4}"/>
          </ac:spMkLst>
        </pc:spChg>
        <pc:spChg chg="add mod">
          <ac:chgData name="Bob Custard" userId="4eb2a892ec08fc1a" providerId="LiveId" clId="{89219EEA-047B-4822-9257-B1EA12D1D54D}" dt="2022-04-04T10:57:19.355" v="3404" actId="14100"/>
          <ac:spMkLst>
            <pc:docMk/>
            <pc:sldMk cId="994423563" sldId="291"/>
            <ac:spMk id="17" creationId="{1546B0F9-2183-47FB-B57E-4D06517C3835}"/>
          </ac:spMkLst>
        </pc:spChg>
        <pc:spChg chg="add mod">
          <ac:chgData name="Bob Custard" userId="4eb2a892ec08fc1a" providerId="LiveId" clId="{89219EEA-047B-4822-9257-B1EA12D1D54D}" dt="2022-04-22T14:03:55.874" v="4757" actId="20577"/>
          <ac:spMkLst>
            <pc:docMk/>
            <pc:sldMk cId="994423563" sldId="291"/>
            <ac:spMk id="18" creationId="{053824D0-F0F4-4190-97A1-4D37CEC0CDE8}"/>
          </ac:spMkLst>
        </pc:spChg>
        <pc:picChg chg="add del mod">
          <ac:chgData name="Bob Custard" userId="4eb2a892ec08fc1a" providerId="LiveId" clId="{89219EEA-047B-4822-9257-B1EA12D1D54D}" dt="2022-04-04T10:39:36.557" v="3159" actId="931"/>
          <ac:picMkLst>
            <pc:docMk/>
            <pc:sldMk cId="994423563" sldId="291"/>
            <ac:picMk id="5" creationId="{6D197BB1-21F1-4BE9-B3BE-BCD0A103D6F3}"/>
          </ac:picMkLst>
        </pc:picChg>
        <pc:picChg chg="del">
          <ac:chgData name="Bob Custard" userId="4eb2a892ec08fc1a" providerId="LiveId" clId="{89219EEA-047B-4822-9257-B1EA12D1D54D}" dt="2022-04-04T10:37:29.877" v="3120" actId="21"/>
          <ac:picMkLst>
            <pc:docMk/>
            <pc:sldMk cId="994423563" sldId="291"/>
            <ac:picMk id="7" creationId="{DBC75708-C712-4DD9-ADD2-8802A3ED087A}"/>
          </ac:picMkLst>
        </pc:picChg>
        <pc:picChg chg="add del mod">
          <ac:chgData name="Bob Custard" userId="4eb2a892ec08fc1a" providerId="LiveId" clId="{89219EEA-047B-4822-9257-B1EA12D1D54D}" dt="2022-04-04T10:41:08.880" v="3167" actId="931"/>
          <ac:picMkLst>
            <pc:docMk/>
            <pc:sldMk cId="994423563" sldId="291"/>
            <ac:picMk id="10" creationId="{0C258746-09B2-4766-9AE9-B59C00E31837}"/>
          </ac:picMkLst>
        </pc:picChg>
        <pc:picChg chg="add del mod">
          <ac:chgData name="Bob Custard" userId="4eb2a892ec08fc1a" providerId="LiveId" clId="{89219EEA-047B-4822-9257-B1EA12D1D54D}" dt="2022-04-04T10:43:37.501" v="3179" actId="21"/>
          <ac:picMkLst>
            <pc:docMk/>
            <pc:sldMk cId="994423563" sldId="291"/>
            <ac:picMk id="13" creationId="{F4782D3D-4635-4D9A-BEA5-E15D29FF831A}"/>
          </ac:picMkLst>
        </pc:picChg>
        <pc:picChg chg="add mod">
          <ac:chgData name="Bob Custard" userId="4eb2a892ec08fc1a" providerId="LiveId" clId="{89219EEA-047B-4822-9257-B1EA12D1D54D}" dt="2022-04-04T10:57:13.442" v="3403" actId="14100"/>
          <ac:picMkLst>
            <pc:docMk/>
            <pc:sldMk cId="994423563" sldId="291"/>
            <ac:picMk id="16" creationId="{6069C837-D2D8-4F1B-A004-782399AEB224}"/>
          </ac:picMkLst>
        </pc:picChg>
      </pc:sldChg>
      <pc:sldChg chg="addSp delSp modSp add mod">
        <pc:chgData name="Bob Custard" userId="4eb2a892ec08fc1a" providerId="LiveId" clId="{89219EEA-047B-4822-9257-B1EA12D1D54D}" dt="2022-04-04T11:18:36.817" v="3475" actId="1076"/>
        <pc:sldMkLst>
          <pc:docMk/>
          <pc:sldMk cId="3746507964" sldId="292"/>
        </pc:sldMkLst>
        <pc:spChg chg="mod">
          <ac:chgData name="Bob Custard" userId="4eb2a892ec08fc1a" providerId="LiveId" clId="{89219EEA-047B-4822-9257-B1EA12D1D54D}" dt="2022-04-04T11:17:45.148" v="3472" actId="1076"/>
          <ac:spMkLst>
            <pc:docMk/>
            <pc:sldMk cId="3746507964" sldId="292"/>
            <ac:spMk id="5" creationId="{A0063830-D609-484E-B3C6-4CE097991FD9}"/>
          </ac:spMkLst>
        </pc:spChg>
        <pc:spChg chg="mod ord">
          <ac:chgData name="Bob Custard" userId="4eb2a892ec08fc1a" providerId="LiveId" clId="{89219EEA-047B-4822-9257-B1EA12D1D54D}" dt="2022-04-04T11:18:36.817" v="3475" actId="1076"/>
          <ac:spMkLst>
            <pc:docMk/>
            <pc:sldMk cId="3746507964" sldId="292"/>
            <ac:spMk id="8" creationId="{912A5A4B-970D-4524-BCFC-C6D292B3D282}"/>
          </ac:spMkLst>
        </pc:spChg>
        <pc:picChg chg="add mod ord">
          <ac:chgData name="Bob Custard" userId="4eb2a892ec08fc1a" providerId="LiveId" clId="{89219EEA-047B-4822-9257-B1EA12D1D54D}" dt="2022-04-04T11:18:11.355" v="3474" actId="1076"/>
          <ac:picMkLst>
            <pc:docMk/>
            <pc:sldMk cId="3746507964" sldId="292"/>
            <ac:picMk id="3" creationId="{C6B6AF2C-C5F8-42DE-8BC7-46BEF60B7797}"/>
          </ac:picMkLst>
        </pc:picChg>
        <pc:picChg chg="add del mod">
          <ac:chgData name="Bob Custard" userId="4eb2a892ec08fc1a" providerId="LiveId" clId="{89219EEA-047B-4822-9257-B1EA12D1D54D}" dt="2022-04-04T11:16:35.248" v="3467" actId="21"/>
          <ac:picMkLst>
            <pc:docMk/>
            <pc:sldMk cId="3746507964" sldId="292"/>
            <ac:picMk id="6" creationId="{510C1D14-8088-48F8-880A-392FE7733167}"/>
          </ac:picMkLst>
        </pc:picChg>
        <pc:picChg chg="add mod">
          <ac:chgData name="Bob Custard" userId="4eb2a892ec08fc1a" providerId="LiveId" clId="{89219EEA-047B-4822-9257-B1EA12D1D54D}" dt="2022-04-04T11:17:58.545" v="3473" actId="1076"/>
          <ac:picMkLst>
            <pc:docMk/>
            <pc:sldMk cId="3746507964" sldId="292"/>
            <ac:picMk id="9" creationId="{65C81B37-9AA9-44DC-B867-DECF0BF41AE9}"/>
          </ac:picMkLst>
        </pc:picChg>
      </pc:sldChg>
      <pc:sldChg chg="addSp delSp modSp add mod modAnim">
        <pc:chgData name="Bob Custard" userId="4eb2a892ec08fc1a" providerId="LiveId" clId="{89219EEA-047B-4822-9257-B1EA12D1D54D}" dt="2022-04-04T11:50:33.826" v="3926"/>
        <pc:sldMkLst>
          <pc:docMk/>
          <pc:sldMk cId="3263999116" sldId="293"/>
        </pc:sldMkLst>
        <pc:spChg chg="mod">
          <ac:chgData name="Bob Custard" userId="4eb2a892ec08fc1a" providerId="LiveId" clId="{89219EEA-047B-4822-9257-B1EA12D1D54D}" dt="2022-04-04T11:48:20.460" v="3916" actId="1076"/>
          <ac:spMkLst>
            <pc:docMk/>
            <pc:sldMk cId="3263999116" sldId="293"/>
            <ac:spMk id="2" creationId="{49F3B2AE-31C4-487C-8C62-92FDC0146F2C}"/>
          </ac:spMkLst>
        </pc:spChg>
        <pc:spChg chg="add mod">
          <ac:chgData name="Bob Custard" userId="4eb2a892ec08fc1a" providerId="LiveId" clId="{89219EEA-047B-4822-9257-B1EA12D1D54D}" dt="2022-04-04T11:48:47.291" v="3919" actId="1076"/>
          <ac:spMkLst>
            <pc:docMk/>
            <pc:sldMk cId="3263999116" sldId="293"/>
            <ac:spMk id="3" creationId="{9C8911A8-6743-4A3A-BC1D-121AE5743EBA}"/>
          </ac:spMkLst>
        </pc:spChg>
        <pc:spChg chg="del">
          <ac:chgData name="Bob Custard" userId="4eb2a892ec08fc1a" providerId="LiveId" clId="{89219EEA-047B-4822-9257-B1EA12D1D54D}" dt="2022-04-04T11:37:15.765" v="3501" actId="21"/>
          <ac:spMkLst>
            <pc:docMk/>
            <pc:sldMk cId="3263999116" sldId="293"/>
            <ac:spMk id="4" creationId="{ED63ECC6-A28B-4A88-85D9-9F827A01D244}"/>
          </ac:spMkLst>
        </pc:spChg>
        <pc:spChg chg="del">
          <ac:chgData name="Bob Custard" userId="4eb2a892ec08fc1a" providerId="LiveId" clId="{89219EEA-047B-4822-9257-B1EA12D1D54D}" dt="2022-04-04T11:37:11.617" v="3500" actId="21"/>
          <ac:spMkLst>
            <pc:docMk/>
            <pc:sldMk cId="3263999116" sldId="293"/>
            <ac:spMk id="8" creationId="{3B57B099-DDB9-444D-BE3E-482956615D10}"/>
          </ac:spMkLst>
        </pc:spChg>
        <pc:spChg chg="add mod">
          <ac:chgData name="Bob Custard" userId="4eb2a892ec08fc1a" providerId="LiveId" clId="{89219EEA-047B-4822-9257-B1EA12D1D54D}" dt="2022-04-04T11:48:58.047" v="3920" actId="1076"/>
          <ac:spMkLst>
            <pc:docMk/>
            <pc:sldMk cId="3263999116" sldId="293"/>
            <ac:spMk id="9" creationId="{08BC6B8C-2518-49F8-A16E-F9D2AC4221DE}"/>
          </ac:spMkLst>
        </pc:spChg>
        <pc:spChg chg="add mod">
          <ac:chgData name="Bob Custard" userId="4eb2a892ec08fc1a" providerId="LiveId" clId="{89219EEA-047B-4822-9257-B1EA12D1D54D}" dt="2022-04-04T11:49:15.332" v="3921" actId="14100"/>
          <ac:spMkLst>
            <pc:docMk/>
            <pc:sldMk cId="3263999116" sldId="293"/>
            <ac:spMk id="10" creationId="{538F7DB2-1E65-48AE-A3CE-066031FFFFA6}"/>
          </ac:spMkLst>
        </pc:spChg>
        <pc:picChg chg="del">
          <ac:chgData name="Bob Custard" userId="4eb2a892ec08fc1a" providerId="LiveId" clId="{89219EEA-047B-4822-9257-B1EA12D1D54D}" dt="2022-04-04T11:37:11.617" v="3500" actId="21"/>
          <ac:picMkLst>
            <pc:docMk/>
            <pc:sldMk cId="3263999116" sldId="293"/>
            <ac:picMk id="7" creationId="{AB8D7096-8653-44FE-8659-2871D97CFF3E}"/>
          </ac:picMkLst>
        </pc:picChg>
      </pc:sldChg>
      <pc:sldChg chg="delSp modSp add mod ord modAnim">
        <pc:chgData name="Bob Custard" userId="4eb2a892ec08fc1a" providerId="LiveId" clId="{89219EEA-047B-4822-9257-B1EA12D1D54D}" dt="2022-04-19T13:01:48.421" v="4746" actId="14100"/>
        <pc:sldMkLst>
          <pc:docMk/>
          <pc:sldMk cId="1717362424" sldId="294"/>
        </pc:sldMkLst>
        <pc:spChg chg="mod">
          <ac:chgData name="Bob Custard" userId="4eb2a892ec08fc1a" providerId="LiveId" clId="{89219EEA-047B-4822-9257-B1EA12D1D54D}" dt="2022-04-04T15:09:50.846" v="4447" actId="1076"/>
          <ac:spMkLst>
            <pc:docMk/>
            <pc:sldMk cId="1717362424" sldId="294"/>
            <ac:spMk id="2" creationId="{49F3B2AE-31C4-487C-8C62-92FDC0146F2C}"/>
          </ac:spMkLst>
        </pc:spChg>
        <pc:spChg chg="del">
          <ac:chgData name="Bob Custard" userId="4eb2a892ec08fc1a" providerId="LiveId" clId="{89219EEA-047B-4822-9257-B1EA12D1D54D}" dt="2022-04-04T15:02:23.307" v="4015" actId="21"/>
          <ac:spMkLst>
            <pc:docMk/>
            <pc:sldMk cId="1717362424" sldId="294"/>
            <ac:spMk id="5" creationId="{44A18348-2BE6-4E7F-93B8-F59EDECA3AD9}"/>
          </ac:spMkLst>
        </pc:spChg>
        <pc:spChg chg="mod">
          <ac:chgData name="Bob Custard" userId="4eb2a892ec08fc1a" providerId="LiveId" clId="{89219EEA-047B-4822-9257-B1EA12D1D54D}" dt="2022-04-19T13:01:48.421" v="4746" actId="14100"/>
          <ac:spMkLst>
            <pc:docMk/>
            <pc:sldMk cId="1717362424" sldId="294"/>
            <ac:spMk id="6" creationId="{85927BF9-63EF-483E-8967-E4F52187079A}"/>
          </ac:spMkLst>
        </pc:spChg>
        <pc:picChg chg="del">
          <ac:chgData name="Bob Custard" userId="4eb2a892ec08fc1a" providerId="LiveId" clId="{89219EEA-047B-4822-9257-B1EA12D1D54D}" dt="2022-04-04T15:02:23.307" v="4015" actId="21"/>
          <ac:picMkLst>
            <pc:docMk/>
            <pc:sldMk cId="1717362424" sldId="294"/>
            <ac:picMk id="4" creationId="{47F0BC4E-AD1C-4D27-AF76-2C478B4DF063}"/>
          </ac:picMkLst>
        </pc:picChg>
      </pc:sldChg>
      <pc:sldChg chg="modSp add mod ord">
        <pc:chgData name="Bob Custard" userId="4eb2a892ec08fc1a" providerId="LiveId" clId="{89219EEA-047B-4822-9257-B1EA12D1D54D}" dt="2022-04-04T15:40:03.618" v="4599"/>
        <pc:sldMkLst>
          <pc:docMk/>
          <pc:sldMk cId="981520693" sldId="295"/>
        </pc:sldMkLst>
        <pc:spChg chg="mod">
          <ac:chgData name="Bob Custard" userId="4eb2a892ec08fc1a" providerId="LiveId" clId="{89219EEA-047B-4822-9257-B1EA12D1D54D}" dt="2022-04-04T15:39:37.754" v="4597" actId="14100"/>
          <ac:spMkLst>
            <pc:docMk/>
            <pc:sldMk cId="981520693" sldId="295"/>
            <ac:spMk id="20" creationId="{61AE0736-335B-4E53-9C3F-0E3D682B5528}"/>
          </ac:spMkLst>
        </pc:spChg>
      </pc:sldChg>
      <pc:sldChg chg="addSp delSp modSp add mod ord">
        <pc:chgData name="Bob Custard" userId="4eb2a892ec08fc1a" providerId="LiveId" clId="{89219EEA-047B-4822-9257-B1EA12D1D54D}" dt="2022-04-22T22:18:36.493" v="5073"/>
        <pc:sldMkLst>
          <pc:docMk/>
          <pc:sldMk cId="1628905773" sldId="296"/>
        </pc:sldMkLst>
        <pc:spChg chg="mod">
          <ac:chgData name="Bob Custard" userId="4eb2a892ec08fc1a" providerId="LiveId" clId="{89219EEA-047B-4822-9257-B1EA12D1D54D}" dt="2022-04-05T02:09:08.099" v="4686" actId="1076"/>
          <ac:spMkLst>
            <pc:docMk/>
            <pc:sldMk cId="1628905773" sldId="296"/>
            <ac:spMk id="2" creationId="{49F3B2AE-31C4-487C-8C62-92FDC0146F2C}"/>
          </ac:spMkLst>
        </pc:spChg>
        <pc:spChg chg="del">
          <ac:chgData name="Bob Custard" userId="4eb2a892ec08fc1a" providerId="LiveId" clId="{89219EEA-047B-4822-9257-B1EA12D1D54D}" dt="2022-04-05T02:08:17.438" v="4628" actId="21"/>
          <ac:spMkLst>
            <pc:docMk/>
            <pc:sldMk cId="1628905773" sldId="296"/>
            <ac:spMk id="6" creationId="{9111F791-947C-401B-B638-BEEED404D694}"/>
          </ac:spMkLst>
        </pc:spChg>
        <pc:spChg chg="mod">
          <ac:chgData name="Bob Custard" userId="4eb2a892ec08fc1a" providerId="LiveId" clId="{89219EEA-047B-4822-9257-B1EA12D1D54D}" dt="2022-04-05T02:15:18.466" v="4727" actId="14100"/>
          <ac:spMkLst>
            <pc:docMk/>
            <pc:sldMk cId="1628905773" sldId="296"/>
            <ac:spMk id="7" creationId="{57F15D1A-5EBC-4F0F-99B9-63A66B72F965}"/>
          </ac:spMkLst>
        </pc:spChg>
        <pc:spChg chg="add mod">
          <ac:chgData name="Bob Custard" userId="4eb2a892ec08fc1a" providerId="LiveId" clId="{89219EEA-047B-4822-9257-B1EA12D1D54D}" dt="2022-04-05T02:13:58.209" v="4724" actId="1076"/>
          <ac:spMkLst>
            <pc:docMk/>
            <pc:sldMk cId="1628905773" sldId="296"/>
            <ac:spMk id="8" creationId="{73A4820A-4D39-405A-BF24-95D967028650}"/>
          </ac:spMkLst>
        </pc:spChg>
        <pc:picChg chg="add mod">
          <ac:chgData name="Bob Custard" userId="4eb2a892ec08fc1a" providerId="LiveId" clId="{89219EEA-047B-4822-9257-B1EA12D1D54D}" dt="2022-04-05T02:14:03.512" v="4725" actId="14100"/>
          <ac:picMkLst>
            <pc:docMk/>
            <pc:sldMk cId="1628905773" sldId="296"/>
            <ac:picMk id="4" creationId="{DA0C3276-989E-4637-8C84-0664E7C74924}"/>
          </ac:picMkLst>
        </pc:picChg>
        <pc:picChg chg="del">
          <ac:chgData name="Bob Custard" userId="4eb2a892ec08fc1a" providerId="LiveId" clId="{89219EEA-047B-4822-9257-B1EA12D1D54D}" dt="2022-04-05T02:08:17.438" v="4628" actId="21"/>
          <ac:picMkLst>
            <pc:docMk/>
            <pc:sldMk cId="1628905773" sldId="296"/>
            <ac:picMk id="5" creationId="{14FA9B00-3EE5-485D-97A4-2A01023972FD}"/>
          </ac:picMkLst>
        </pc:picChg>
      </pc:sldChg>
      <pc:sldChg chg="new del">
        <pc:chgData name="Bob Custard" userId="4eb2a892ec08fc1a" providerId="LiveId" clId="{89219EEA-047B-4822-9257-B1EA12D1D54D}" dt="2022-04-22T14:18:18.281" v="4760" actId="2696"/>
        <pc:sldMkLst>
          <pc:docMk/>
          <pc:sldMk cId="3441087657" sldId="297"/>
        </pc:sldMkLst>
      </pc:sldChg>
      <pc:sldChg chg="addSp modSp new del mod ord modShow">
        <pc:chgData name="Bob Custard" userId="4eb2a892ec08fc1a" providerId="LiveId" clId="{89219EEA-047B-4822-9257-B1EA12D1D54D}" dt="2022-04-25T20:30:01.014" v="8155" actId="2696"/>
        <pc:sldMkLst>
          <pc:docMk/>
          <pc:sldMk cId="3897644504" sldId="298"/>
        </pc:sldMkLst>
        <pc:spChg chg="add mod">
          <ac:chgData name="Bob Custard" userId="4eb2a892ec08fc1a" providerId="LiveId" clId="{89219EEA-047B-4822-9257-B1EA12D1D54D}" dt="2022-04-22T22:14:21.099" v="5067" actId="2710"/>
          <ac:spMkLst>
            <pc:docMk/>
            <pc:sldMk cId="3897644504" sldId="298"/>
            <ac:spMk id="4" creationId="{A22176AE-5114-4B33-889C-2EED4B102854}"/>
          </ac:spMkLst>
        </pc:spChg>
        <pc:picChg chg="add mod">
          <ac:chgData name="Bob Custard" userId="4eb2a892ec08fc1a" providerId="LiveId" clId="{89219EEA-047B-4822-9257-B1EA12D1D54D}" dt="2022-04-22T22:13:56.564" v="5065" actId="1076"/>
          <ac:picMkLst>
            <pc:docMk/>
            <pc:sldMk cId="3897644504" sldId="298"/>
            <ac:picMk id="2" creationId="{4295C089-D838-43C4-89BB-4CF02079B949}"/>
          </ac:picMkLst>
        </pc:picChg>
      </pc:sldChg>
      <pc:sldChg chg="delSp modSp add mod modAnim">
        <pc:chgData name="Bob Custard" userId="4eb2a892ec08fc1a" providerId="LiveId" clId="{89219EEA-047B-4822-9257-B1EA12D1D54D}" dt="2022-04-25T17:04:37.025" v="5731"/>
        <pc:sldMkLst>
          <pc:docMk/>
          <pc:sldMk cId="293368167" sldId="299"/>
        </pc:sldMkLst>
        <pc:spChg chg="mod">
          <ac:chgData name="Bob Custard" userId="4eb2a892ec08fc1a" providerId="LiveId" clId="{89219EEA-047B-4822-9257-B1EA12D1D54D}" dt="2022-04-25T17:02:43.946" v="5722" actId="255"/>
          <ac:spMkLst>
            <pc:docMk/>
            <pc:sldMk cId="293368167" sldId="299"/>
            <ac:spMk id="2" creationId="{49F3B2AE-31C4-487C-8C62-92FDC0146F2C}"/>
          </ac:spMkLst>
        </pc:spChg>
        <pc:spChg chg="del mod">
          <ac:chgData name="Bob Custard" userId="4eb2a892ec08fc1a" providerId="LiveId" clId="{89219EEA-047B-4822-9257-B1EA12D1D54D}" dt="2022-04-25T16:47:13.670" v="5081" actId="21"/>
          <ac:spMkLst>
            <pc:docMk/>
            <pc:sldMk cId="293368167" sldId="299"/>
            <ac:spMk id="5" creationId="{44A18348-2BE6-4E7F-93B8-F59EDECA3AD9}"/>
          </ac:spMkLst>
        </pc:spChg>
        <pc:spChg chg="mod">
          <ac:chgData name="Bob Custard" userId="4eb2a892ec08fc1a" providerId="LiveId" clId="{89219EEA-047B-4822-9257-B1EA12D1D54D}" dt="2022-04-25T17:01:45.842" v="5694" actId="313"/>
          <ac:spMkLst>
            <pc:docMk/>
            <pc:sldMk cId="293368167" sldId="299"/>
            <ac:spMk id="6" creationId="{85927BF9-63EF-483E-8967-E4F52187079A}"/>
          </ac:spMkLst>
        </pc:spChg>
        <pc:picChg chg="del mod">
          <ac:chgData name="Bob Custard" userId="4eb2a892ec08fc1a" providerId="LiveId" clId="{89219EEA-047B-4822-9257-B1EA12D1D54D}" dt="2022-04-25T16:47:16.604" v="5082" actId="21"/>
          <ac:picMkLst>
            <pc:docMk/>
            <pc:sldMk cId="293368167" sldId="299"/>
            <ac:picMk id="4" creationId="{47F0BC4E-AD1C-4D27-AF76-2C478B4DF063}"/>
          </ac:picMkLst>
        </pc:picChg>
      </pc:sldChg>
      <pc:sldChg chg="delSp modSp add mod modAnim">
        <pc:chgData name="Bob Custard" userId="4eb2a892ec08fc1a" providerId="LiveId" clId="{89219EEA-047B-4822-9257-B1EA12D1D54D}" dt="2022-04-25T17:38:56.485" v="6709" actId="20577"/>
        <pc:sldMkLst>
          <pc:docMk/>
          <pc:sldMk cId="1844447748" sldId="300"/>
        </pc:sldMkLst>
        <pc:spChg chg="mod">
          <ac:chgData name="Bob Custard" userId="4eb2a892ec08fc1a" providerId="LiveId" clId="{89219EEA-047B-4822-9257-B1EA12D1D54D}" dt="2022-04-25T17:06:09.464" v="5751" actId="20577"/>
          <ac:spMkLst>
            <pc:docMk/>
            <pc:sldMk cId="1844447748" sldId="300"/>
            <ac:spMk id="2" creationId="{49F3B2AE-31C4-487C-8C62-92FDC0146F2C}"/>
          </ac:spMkLst>
        </pc:spChg>
        <pc:spChg chg="del">
          <ac:chgData name="Bob Custard" userId="4eb2a892ec08fc1a" providerId="LiveId" clId="{89219EEA-047B-4822-9257-B1EA12D1D54D}" dt="2022-04-25T17:08:10.318" v="5761" actId="21"/>
          <ac:spMkLst>
            <pc:docMk/>
            <pc:sldMk cId="1844447748" sldId="300"/>
            <ac:spMk id="10" creationId="{761D768E-F059-478D-B0C0-30CFD0F2141A}"/>
          </ac:spMkLst>
        </pc:spChg>
        <pc:spChg chg="del">
          <ac:chgData name="Bob Custard" userId="4eb2a892ec08fc1a" providerId="LiveId" clId="{89219EEA-047B-4822-9257-B1EA12D1D54D}" dt="2022-04-25T17:06:34.051" v="5756" actId="21"/>
          <ac:spMkLst>
            <pc:docMk/>
            <pc:sldMk cId="1844447748" sldId="300"/>
            <ac:spMk id="12" creationId="{63242A5E-F3FB-40CD-AC96-77AE6E3DA1BF}"/>
          </ac:spMkLst>
        </pc:spChg>
        <pc:spChg chg="del">
          <ac:chgData name="Bob Custard" userId="4eb2a892ec08fc1a" providerId="LiveId" clId="{89219EEA-047B-4822-9257-B1EA12D1D54D}" dt="2022-04-25T17:06:30.485" v="5755" actId="21"/>
          <ac:spMkLst>
            <pc:docMk/>
            <pc:sldMk cId="1844447748" sldId="300"/>
            <ac:spMk id="18" creationId="{29088755-76C6-472F-912B-F086B04CC3E8}"/>
          </ac:spMkLst>
        </pc:spChg>
        <pc:spChg chg="del">
          <ac:chgData name="Bob Custard" userId="4eb2a892ec08fc1a" providerId="LiveId" clId="{89219EEA-047B-4822-9257-B1EA12D1D54D}" dt="2022-04-25T17:06:27.115" v="5754" actId="21"/>
          <ac:spMkLst>
            <pc:docMk/>
            <pc:sldMk cId="1844447748" sldId="300"/>
            <ac:spMk id="20" creationId="{CB7B9C10-C840-4614-B1CF-648B8A6AEF1F}"/>
          </ac:spMkLst>
        </pc:spChg>
        <pc:spChg chg="del mod">
          <ac:chgData name="Bob Custard" userId="4eb2a892ec08fc1a" providerId="LiveId" clId="{89219EEA-047B-4822-9257-B1EA12D1D54D}" dt="2022-04-25T17:06:23.440" v="5753" actId="21"/>
          <ac:spMkLst>
            <pc:docMk/>
            <pc:sldMk cId="1844447748" sldId="300"/>
            <ac:spMk id="21" creationId="{6F7C3C6C-98DB-44A9-B090-7137288AEDAA}"/>
          </ac:spMkLst>
        </pc:spChg>
        <pc:spChg chg="del">
          <ac:chgData name="Bob Custard" userId="4eb2a892ec08fc1a" providerId="LiveId" clId="{89219EEA-047B-4822-9257-B1EA12D1D54D}" dt="2022-04-25T17:07:52.937" v="5757" actId="21"/>
          <ac:spMkLst>
            <pc:docMk/>
            <pc:sldMk cId="1844447748" sldId="300"/>
            <ac:spMk id="22" creationId="{75FAAA16-C700-46F9-A6D2-BDEE9767219E}"/>
          </ac:spMkLst>
        </pc:spChg>
        <pc:spChg chg="del">
          <ac:chgData name="Bob Custard" userId="4eb2a892ec08fc1a" providerId="LiveId" clId="{89219EEA-047B-4822-9257-B1EA12D1D54D}" dt="2022-04-25T17:08:01.285" v="5759" actId="21"/>
          <ac:spMkLst>
            <pc:docMk/>
            <pc:sldMk cId="1844447748" sldId="300"/>
            <ac:spMk id="23" creationId="{F8DE38C1-683A-41BA-A268-1D0CB3FC91AB}"/>
          </ac:spMkLst>
        </pc:spChg>
        <pc:spChg chg="del">
          <ac:chgData name="Bob Custard" userId="4eb2a892ec08fc1a" providerId="LiveId" clId="{89219EEA-047B-4822-9257-B1EA12D1D54D}" dt="2022-04-25T17:07:57.424" v="5758" actId="21"/>
          <ac:spMkLst>
            <pc:docMk/>
            <pc:sldMk cId="1844447748" sldId="300"/>
            <ac:spMk id="24" creationId="{AF9CFC6C-28A0-481F-8BF7-20FC37AC7E77}"/>
          </ac:spMkLst>
        </pc:spChg>
        <pc:spChg chg="del">
          <ac:chgData name="Bob Custard" userId="4eb2a892ec08fc1a" providerId="LiveId" clId="{89219EEA-047B-4822-9257-B1EA12D1D54D}" dt="2022-04-25T17:08:06.599" v="5760" actId="21"/>
          <ac:spMkLst>
            <pc:docMk/>
            <pc:sldMk cId="1844447748" sldId="300"/>
            <ac:spMk id="25" creationId="{D7B82D33-6B35-4974-9044-94B586A6D6CB}"/>
          </ac:spMkLst>
        </pc:spChg>
        <pc:spChg chg="mod">
          <ac:chgData name="Bob Custard" userId="4eb2a892ec08fc1a" providerId="LiveId" clId="{89219EEA-047B-4822-9257-B1EA12D1D54D}" dt="2022-04-25T17:38:56.485" v="6709" actId="20577"/>
          <ac:spMkLst>
            <pc:docMk/>
            <pc:sldMk cId="1844447748" sldId="300"/>
            <ac:spMk id="29" creationId="{B11F4295-61D8-41A9-BCC0-8611509EE7F6}"/>
          </ac:spMkLst>
        </pc:spChg>
        <pc:cxnChg chg="del">
          <ac:chgData name="Bob Custard" userId="4eb2a892ec08fc1a" providerId="LiveId" clId="{89219EEA-047B-4822-9257-B1EA12D1D54D}" dt="2022-04-25T17:08:14.076" v="5762" actId="21"/>
          <ac:cxnSpMkLst>
            <pc:docMk/>
            <pc:sldMk cId="1844447748" sldId="300"/>
            <ac:cxnSpMk id="7" creationId="{2EF6A5E0-9BC8-46CE-BD2B-96D1B8F69F2A}"/>
          </ac:cxnSpMkLst>
        </pc:cxnChg>
        <pc:cxnChg chg="del">
          <ac:chgData name="Bob Custard" userId="4eb2a892ec08fc1a" providerId="LiveId" clId="{89219EEA-047B-4822-9257-B1EA12D1D54D}" dt="2022-04-25T17:08:17.477" v="5763" actId="21"/>
          <ac:cxnSpMkLst>
            <pc:docMk/>
            <pc:sldMk cId="1844447748" sldId="300"/>
            <ac:cxnSpMk id="17" creationId="{4BA04516-A680-4939-B147-9602CD5D30FC}"/>
          </ac:cxnSpMkLst>
        </pc:cxnChg>
      </pc:sldChg>
      <pc:sldChg chg="modSp add mod modAnim">
        <pc:chgData name="Bob Custard" userId="4eb2a892ec08fc1a" providerId="LiveId" clId="{89219EEA-047B-4822-9257-B1EA12D1D54D}" dt="2022-04-25T17:51:16.347" v="7052" actId="20577"/>
        <pc:sldMkLst>
          <pc:docMk/>
          <pc:sldMk cId="2882377078" sldId="301"/>
        </pc:sldMkLst>
        <pc:spChg chg="mod">
          <ac:chgData name="Bob Custard" userId="4eb2a892ec08fc1a" providerId="LiveId" clId="{89219EEA-047B-4822-9257-B1EA12D1D54D}" dt="2022-04-25T17:51:16.347" v="7052" actId="20577"/>
          <ac:spMkLst>
            <pc:docMk/>
            <pc:sldMk cId="2882377078" sldId="301"/>
            <ac:spMk id="29" creationId="{B11F4295-61D8-41A9-BCC0-8611509EE7F6}"/>
          </ac:spMkLst>
        </pc:spChg>
      </pc:sldChg>
      <pc:sldChg chg="addSp delSp modSp add mod">
        <pc:chgData name="Bob Custard" userId="4eb2a892ec08fc1a" providerId="LiveId" clId="{89219EEA-047B-4822-9257-B1EA12D1D54D}" dt="2022-04-25T18:30:51.323" v="8142" actId="1076"/>
        <pc:sldMkLst>
          <pc:docMk/>
          <pc:sldMk cId="2715592364" sldId="302"/>
        </pc:sldMkLst>
        <pc:spChg chg="mod">
          <ac:chgData name="Bob Custard" userId="4eb2a892ec08fc1a" providerId="LiveId" clId="{89219EEA-047B-4822-9257-B1EA12D1D54D}" dt="2022-04-25T18:19:01.667" v="8087" actId="20577"/>
          <ac:spMkLst>
            <pc:docMk/>
            <pc:sldMk cId="2715592364" sldId="302"/>
            <ac:spMk id="3" creationId="{B1203D75-71FD-4286-848B-CF0057F6C3D6}"/>
          </ac:spMkLst>
        </pc:spChg>
        <pc:spChg chg="add del mod">
          <ac:chgData name="Bob Custard" userId="4eb2a892ec08fc1a" providerId="LiveId" clId="{89219EEA-047B-4822-9257-B1EA12D1D54D}" dt="2022-04-25T18:25:38.623" v="8115" actId="21"/>
          <ac:spMkLst>
            <pc:docMk/>
            <pc:sldMk cId="2715592364" sldId="302"/>
            <ac:spMk id="6" creationId="{D909060B-F924-4EBA-9C9D-BFE308E310A2}"/>
          </ac:spMkLst>
        </pc:spChg>
        <pc:spChg chg="del">
          <ac:chgData name="Bob Custard" userId="4eb2a892ec08fc1a" providerId="LiveId" clId="{89219EEA-047B-4822-9257-B1EA12D1D54D}" dt="2022-04-25T18:19:32.109" v="8088" actId="21"/>
          <ac:spMkLst>
            <pc:docMk/>
            <pc:sldMk cId="2715592364" sldId="302"/>
            <ac:spMk id="8" creationId="{885A94EA-F253-487D-BA4F-682406063266}"/>
          </ac:spMkLst>
        </pc:spChg>
        <pc:spChg chg="add mod">
          <ac:chgData name="Bob Custard" userId="4eb2a892ec08fc1a" providerId="LiveId" clId="{89219EEA-047B-4822-9257-B1EA12D1D54D}" dt="2022-04-25T18:30:51.323" v="8142" actId="1076"/>
          <ac:spMkLst>
            <pc:docMk/>
            <pc:sldMk cId="2715592364" sldId="302"/>
            <ac:spMk id="13" creationId="{9BEE618F-EC60-4BBD-B47B-06167AB258C5}"/>
          </ac:spMkLst>
        </pc:spChg>
        <pc:picChg chg="add del mod">
          <ac:chgData name="Bob Custard" userId="4eb2a892ec08fc1a" providerId="LiveId" clId="{89219EEA-047B-4822-9257-B1EA12D1D54D}" dt="2022-04-25T18:25:41.621" v="8116" actId="21"/>
          <ac:picMkLst>
            <pc:docMk/>
            <pc:sldMk cId="2715592364" sldId="302"/>
            <ac:picMk id="5" creationId="{939B7C0E-FB69-4A34-BCFE-F782E1499D6A}"/>
          </ac:picMkLst>
        </pc:picChg>
        <pc:picChg chg="del mod">
          <ac:chgData name="Bob Custard" userId="4eb2a892ec08fc1a" providerId="LiveId" clId="{89219EEA-047B-4822-9257-B1EA12D1D54D}" dt="2022-04-25T18:19:32.109" v="8088" actId="21"/>
          <ac:picMkLst>
            <pc:docMk/>
            <pc:sldMk cId="2715592364" sldId="302"/>
            <ac:picMk id="7" creationId="{DBC75708-C712-4DD9-ADD2-8802A3ED087A}"/>
          </ac:picMkLst>
        </pc:picChg>
        <pc:picChg chg="add del mod">
          <ac:chgData name="Bob Custard" userId="4eb2a892ec08fc1a" providerId="LiveId" clId="{89219EEA-047B-4822-9257-B1EA12D1D54D}" dt="2022-04-25T18:27:24.916" v="8123" actId="21"/>
          <ac:picMkLst>
            <pc:docMk/>
            <pc:sldMk cId="2715592364" sldId="302"/>
            <ac:picMk id="10" creationId="{5599D16E-033A-4E17-A659-7AF84750481E}"/>
          </ac:picMkLst>
        </pc:picChg>
        <pc:picChg chg="add mod">
          <ac:chgData name="Bob Custard" userId="4eb2a892ec08fc1a" providerId="LiveId" clId="{89219EEA-047B-4822-9257-B1EA12D1D54D}" dt="2022-04-25T18:30:37.718" v="8139" actId="1076"/>
          <ac:picMkLst>
            <pc:docMk/>
            <pc:sldMk cId="2715592364" sldId="302"/>
            <ac:picMk id="12" creationId="{C9C8FAA5-BF1D-4313-89DF-60714DE3EC13}"/>
          </ac:picMkLst>
        </pc:picChg>
      </pc:sldChg>
      <pc:sldChg chg="addSp delSp modSp add mod ord">
        <pc:chgData name="Bob Custard" userId="4eb2a892ec08fc1a" providerId="LiveId" clId="{89219EEA-047B-4822-9257-B1EA12D1D54D}" dt="2022-04-25T18:35:19.773" v="8154" actId="14100"/>
        <pc:sldMkLst>
          <pc:docMk/>
          <pc:sldMk cId="506576" sldId="303"/>
        </pc:sldMkLst>
        <pc:spChg chg="del">
          <ac:chgData name="Bob Custard" userId="4eb2a892ec08fc1a" providerId="LiveId" clId="{89219EEA-047B-4822-9257-B1EA12D1D54D}" dt="2022-04-25T18:01:27.366" v="7339" actId="21"/>
          <ac:spMkLst>
            <pc:docMk/>
            <pc:sldMk cId="506576" sldId="303"/>
            <ac:spMk id="3" creationId="{B1203D75-71FD-4286-848B-CF0057F6C3D6}"/>
          </ac:spMkLst>
        </pc:spChg>
        <pc:spChg chg="add mod">
          <ac:chgData name="Bob Custard" userId="4eb2a892ec08fc1a" providerId="LiveId" clId="{89219EEA-047B-4822-9257-B1EA12D1D54D}" dt="2022-04-25T18:35:19.773" v="8154" actId="14100"/>
          <ac:spMkLst>
            <pc:docMk/>
            <pc:sldMk cId="506576" sldId="303"/>
            <ac:spMk id="6" creationId="{A581EE97-0D18-4914-B1A0-CB83D6E03D8E}"/>
          </ac:spMkLst>
        </pc:spChg>
        <pc:picChg chg="mod">
          <ac:chgData name="Bob Custard" userId="4eb2a892ec08fc1a" providerId="LiveId" clId="{89219EEA-047B-4822-9257-B1EA12D1D54D}" dt="2022-04-25T18:06:46.794" v="7598" actId="14100"/>
          <ac:picMkLst>
            <pc:docMk/>
            <pc:sldMk cId="506576" sldId="303"/>
            <ac:picMk id="7" creationId="{DBC75708-C712-4DD9-ADD2-8802A3ED087A}"/>
          </ac:picMkLst>
        </pc:picChg>
      </pc:sldChg>
      <pc:sldChg chg="addSp delSp modSp mod">
        <pc:chgData name="Bob Custard" userId="4eb2a892ec08fc1a" providerId="LiveId" clId="{89219EEA-047B-4822-9257-B1EA12D1D54D}" dt="2022-04-25T18:24:52.990" v="8114" actId="14100"/>
        <pc:sldMkLst>
          <pc:docMk/>
          <pc:sldMk cId="2618553391" sldId="304"/>
        </pc:sldMkLst>
        <pc:spChg chg="mod">
          <ac:chgData name="Bob Custard" userId="4eb2a892ec08fc1a" providerId="LiveId" clId="{89219EEA-047B-4822-9257-B1EA12D1D54D}" dt="2022-04-25T18:17:47.735" v="8056" actId="20577"/>
          <ac:spMkLst>
            <pc:docMk/>
            <pc:sldMk cId="2618553391" sldId="304"/>
            <ac:spMk id="3" creationId="{B1203D75-71FD-4286-848B-CF0057F6C3D6}"/>
          </ac:spMkLst>
        </pc:spChg>
        <pc:spChg chg="add mod">
          <ac:chgData name="Bob Custard" userId="4eb2a892ec08fc1a" providerId="LiveId" clId="{89219EEA-047B-4822-9257-B1EA12D1D54D}" dt="2022-04-25T18:24:17.079" v="8110" actId="1076"/>
          <ac:spMkLst>
            <pc:docMk/>
            <pc:sldMk cId="2618553391" sldId="304"/>
            <ac:spMk id="6" creationId="{7F6EDC68-2538-4DDA-A150-378D88966BE3}"/>
          </ac:spMkLst>
        </pc:spChg>
        <pc:spChg chg="del">
          <ac:chgData name="Bob Custard" userId="4eb2a892ec08fc1a" providerId="LiveId" clId="{89219EEA-047B-4822-9257-B1EA12D1D54D}" dt="2022-04-25T18:22:18.018" v="8100" actId="21"/>
          <ac:spMkLst>
            <pc:docMk/>
            <pc:sldMk cId="2618553391" sldId="304"/>
            <ac:spMk id="8" creationId="{885A94EA-F253-487D-BA4F-682406063266}"/>
          </ac:spMkLst>
        </pc:spChg>
        <pc:picChg chg="add mod">
          <ac:chgData name="Bob Custard" userId="4eb2a892ec08fc1a" providerId="LiveId" clId="{89219EEA-047B-4822-9257-B1EA12D1D54D}" dt="2022-04-25T18:24:52.990" v="8114" actId="14100"/>
          <ac:picMkLst>
            <pc:docMk/>
            <pc:sldMk cId="2618553391" sldId="304"/>
            <ac:picMk id="5" creationId="{5FEBBEFE-5C82-4DF1-AAAC-FCC5C53EC04A}"/>
          </ac:picMkLst>
        </pc:picChg>
        <pc:picChg chg="del">
          <ac:chgData name="Bob Custard" userId="4eb2a892ec08fc1a" providerId="LiveId" clId="{89219EEA-047B-4822-9257-B1EA12D1D54D}" dt="2022-04-25T18:22:18.018" v="8100" actId="21"/>
          <ac:picMkLst>
            <pc:docMk/>
            <pc:sldMk cId="2618553391" sldId="304"/>
            <ac:picMk id="7" creationId="{DBC75708-C712-4DD9-ADD2-8802A3ED087A}"/>
          </ac:picMkLst>
        </pc:pic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about:blank"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9"/>
    </mc:Choice>
    <mc:Fallback>
      <c:style val="39"/>
    </mc:Fallback>
  </mc:AlternateContent>
  <c:chart>
    <c:title>
      <c:tx>
        <c:rich>
          <a:bodyPr/>
          <a:lstStyle/>
          <a:p>
            <a:pPr>
              <a:defRPr sz="3600"/>
            </a:pPr>
            <a:r>
              <a:rPr lang="en-US" sz="4400" dirty="0">
                <a:solidFill>
                  <a:srgbClr val="FF0000"/>
                </a:solidFill>
                <a:latin typeface="Verdana" pitchFamily="34" charset="0"/>
                <a:ea typeface="Verdana" pitchFamily="34" charset="0"/>
                <a:cs typeface="Verdana" pitchFamily="34" charset="0"/>
              </a:rPr>
              <a:t>Were You Treated Fairly </a:t>
            </a:r>
          </a:p>
          <a:p>
            <a:pPr>
              <a:defRPr sz="3600"/>
            </a:pPr>
            <a:r>
              <a:rPr lang="en-US" sz="4400" dirty="0">
                <a:solidFill>
                  <a:srgbClr val="FF0000"/>
                </a:solidFill>
                <a:latin typeface="Verdana" pitchFamily="34" charset="0"/>
                <a:ea typeface="Verdana" pitchFamily="34" charset="0"/>
                <a:cs typeface="Verdana" pitchFamily="34" charset="0"/>
              </a:rPr>
              <a:t>and With Respect?</a:t>
            </a:r>
          </a:p>
        </c:rich>
      </c:tx>
      <c:overlay val="0"/>
    </c:title>
    <c:autoTitleDeleted val="0"/>
    <c:plotArea>
      <c:layout/>
      <c:barChart>
        <c:barDir val="col"/>
        <c:grouping val="clustered"/>
        <c:varyColors val="0"/>
        <c:ser>
          <c:idx val="0"/>
          <c:order val="0"/>
          <c:tx>
            <c:strRef>
              <c:f>'Fair &amp; Respectful'!$F$4</c:f>
              <c:strCache>
                <c:ptCount val="1"/>
                <c:pt idx="0">
                  <c:v>2012
(N = 170)</c:v>
                </c:pt>
              </c:strCache>
            </c:strRef>
          </c:tx>
          <c:spPr>
            <a:solidFill>
              <a:srgbClr val="92D050"/>
            </a:solidFill>
          </c:spPr>
          <c:invertIfNegative val="0"/>
          <c:dLbls>
            <c:dLbl>
              <c:idx val="0"/>
              <c:layout>
                <c:manualLayout>
                  <c:x val="-1.5065913370998132E-2"/>
                  <c:y val="-3.05110602593440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A7B-4582-98CC-C74F13B59938}"/>
                </c:ext>
              </c:extLst>
            </c:dLbl>
            <c:dLbl>
              <c:idx val="1"/>
              <c:layout>
                <c:manualLayout>
                  <c:x val="-1.129943502824858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A7B-4582-98CC-C74F13B59938}"/>
                </c:ext>
              </c:extLst>
            </c:dLbl>
            <c:dLbl>
              <c:idx val="2"/>
              <c:layout>
                <c:manualLayout>
                  <c:x val="-2.2599018343046111E-2"/>
                  <c:y val="6.102212051868807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A7B-4582-98CC-C74F13B59938}"/>
                </c:ext>
              </c:extLst>
            </c:dLbl>
            <c:dLbl>
              <c:idx val="3"/>
              <c:layout>
                <c:manualLayout>
                  <c:x val="-1.883239171374765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A7B-4582-98CC-C74F13B59938}"/>
                </c:ext>
              </c:extLst>
            </c:dLbl>
            <c:spPr>
              <a:noFill/>
              <a:ln>
                <a:noFill/>
              </a:ln>
              <a:effectLst/>
            </c:spPr>
            <c:txPr>
              <a:bodyPr/>
              <a:lstStyle/>
              <a:p>
                <a:pPr>
                  <a:defRPr sz="2000" b="1" baseline="0">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'Fair &amp; Respectful'!$E$5:$E$8</c:f>
              <c:strCache>
                <c:ptCount val="4"/>
                <c:pt idx="0">
                  <c:v>Never</c:v>
                </c:pt>
                <c:pt idx="1">
                  <c:v>Sometimes</c:v>
                </c:pt>
                <c:pt idx="2">
                  <c:v>Usually</c:v>
                </c:pt>
                <c:pt idx="3">
                  <c:v>Always</c:v>
                </c:pt>
              </c:strCache>
            </c:strRef>
          </c:cat>
          <c:val>
            <c:numRef>
              <c:f>'Fair &amp; Respectful'!$F$5:$F$8</c:f>
              <c:numCache>
                <c:formatCode>0.0%</c:formatCode>
                <c:ptCount val="4"/>
                <c:pt idx="0">
                  <c:v>0</c:v>
                </c:pt>
                <c:pt idx="1">
                  <c:v>2.3529411764705882E-2</c:v>
                </c:pt>
                <c:pt idx="2">
                  <c:v>0.17647058823529413</c:v>
                </c:pt>
                <c:pt idx="3">
                  <c:v>0.8</c:v>
                </c:pt>
              </c:numCache>
            </c:numRef>
          </c:val>
          <c:extLst>
            <c:ext xmlns:c16="http://schemas.microsoft.com/office/drawing/2014/chart" uri="{C3380CC4-5D6E-409C-BE32-E72D297353CC}">
              <c16:uniqueId val="{00000004-5A7B-4582-98CC-C74F13B59938}"/>
            </c:ext>
          </c:extLst>
        </c:ser>
        <c:ser>
          <c:idx val="1"/>
          <c:order val="1"/>
          <c:tx>
            <c:strRef>
              <c:f>'Fair &amp; Respectful'!$G$4</c:f>
              <c:strCache>
                <c:ptCount val="1"/>
                <c:pt idx="0">
                  <c:v>2014
(N = 148)</c:v>
                </c:pt>
              </c:strCache>
            </c:strRef>
          </c:tx>
          <c:spPr>
            <a:solidFill>
              <a:schemeClr val="accent6">
                <a:lumMod val="75000"/>
              </a:schemeClr>
            </a:solidFill>
          </c:spPr>
          <c:invertIfNegative val="0"/>
          <c:dLbls>
            <c:dLbl>
              <c:idx val="0"/>
              <c:layout>
                <c:manualLayout>
                  <c:x val="2.0715630885122412E-2"/>
                  <c:y val="-1.1187259525582826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A7B-4582-98CC-C74F13B59938}"/>
                </c:ext>
              </c:extLst>
            </c:dLbl>
            <c:dLbl>
              <c:idx val="1"/>
              <c:layout>
                <c:manualLayout>
                  <c:x val="1.6949152542372881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A7B-4582-98CC-C74F13B59938}"/>
                </c:ext>
              </c:extLst>
            </c:dLbl>
            <c:dLbl>
              <c:idx val="2"/>
              <c:layout>
                <c:manualLayout>
                  <c:x val="1.12994350282485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A7B-4582-98CC-C74F13B59938}"/>
                </c:ext>
              </c:extLst>
            </c:dLbl>
            <c:dLbl>
              <c:idx val="3"/>
              <c:layout>
                <c:manualLayout>
                  <c:x val="2.071563088512241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A7B-4582-98CC-C74F13B59938}"/>
                </c:ext>
              </c:extLst>
            </c:dLbl>
            <c:spPr>
              <a:noFill/>
              <a:ln>
                <a:noFill/>
              </a:ln>
              <a:effectLst/>
            </c:spPr>
            <c:txPr>
              <a:bodyPr/>
              <a:lstStyle/>
              <a:p>
                <a:pPr>
                  <a:defRPr sz="2000" b="1" baseline="0">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'Fair &amp; Respectful'!$E$5:$E$8</c:f>
              <c:strCache>
                <c:ptCount val="4"/>
                <c:pt idx="0">
                  <c:v>Never</c:v>
                </c:pt>
                <c:pt idx="1">
                  <c:v>Sometimes</c:v>
                </c:pt>
                <c:pt idx="2">
                  <c:v>Usually</c:v>
                </c:pt>
                <c:pt idx="3">
                  <c:v>Always</c:v>
                </c:pt>
              </c:strCache>
            </c:strRef>
          </c:cat>
          <c:val>
            <c:numRef>
              <c:f>'Fair &amp; Respectful'!$G$5:$G$8</c:f>
              <c:numCache>
                <c:formatCode>0.0%</c:formatCode>
                <c:ptCount val="4"/>
                <c:pt idx="0">
                  <c:v>6.7567567567567571E-3</c:v>
                </c:pt>
                <c:pt idx="1">
                  <c:v>2.7027027027027029E-2</c:v>
                </c:pt>
                <c:pt idx="2">
                  <c:v>8.1081081081081086E-2</c:v>
                </c:pt>
                <c:pt idx="3">
                  <c:v>0.88513513513513509</c:v>
                </c:pt>
              </c:numCache>
            </c:numRef>
          </c:val>
          <c:extLst>
            <c:ext xmlns:c16="http://schemas.microsoft.com/office/drawing/2014/chart" uri="{C3380CC4-5D6E-409C-BE32-E72D297353CC}">
              <c16:uniqueId val="{00000009-5A7B-4582-98CC-C74F13B59938}"/>
            </c:ext>
          </c:extLst>
        </c:ser>
        <c:dLbls>
          <c:showLegendKey val="0"/>
          <c:showVal val="0"/>
          <c:showCatName val="0"/>
          <c:showSerName val="0"/>
          <c:showPercent val="0"/>
          <c:showBubbleSize val="0"/>
        </c:dLbls>
        <c:gapWidth val="150"/>
        <c:axId val="43574400"/>
        <c:axId val="43575936"/>
      </c:barChart>
      <c:catAx>
        <c:axId val="43574400"/>
        <c:scaling>
          <c:orientation val="minMax"/>
        </c:scaling>
        <c:delete val="0"/>
        <c:axPos val="b"/>
        <c:numFmt formatCode="General" sourceLinked="0"/>
        <c:majorTickMark val="none"/>
        <c:minorTickMark val="none"/>
        <c:tickLblPos val="nextTo"/>
        <c:txPr>
          <a:bodyPr/>
          <a:lstStyle/>
          <a:p>
            <a:pPr>
              <a:defRPr sz="2400" b="1" baseline="0">
                <a:latin typeface="Verdana" pitchFamily="34" charset="0"/>
                <a:ea typeface="Verdana" pitchFamily="34" charset="0"/>
                <a:cs typeface="Verdana" pitchFamily="34" charset="0"/>
              </a:defRPr>
            </a:pPr>
            <a:endParaRPr lang="en-US"/>
          </a:p>
        </c:txPr>
        <c:crossAx val="43575936"/>
        <c:crosses val="autoZero"/>
        <c:auto val="1"/>
        <c:lblAlgn val="ctr"/>
        <c:lblOffset val="100"/>
        <c:noMultiLvlLbl val="0"/>
      </c:catAx>
      <c:valAx>
        <c:axId val="43575936"/>
        <c:scaling>
          <c:orientation val="minMax"/>
        </c:scaling>
        <c:delete val="0"/>
        <c:axPos val="l"/>
        <c:majorGridlines/>
        <c:numFmt formatCode="0%" sourceLinked="0"/>
        <c:majorTickMark val="none"/>
        <c:minorTickMark val="none"/>
        <c:tickLblPos val="nextTo"/>
        <c:txPr>
          <a:bodyPr/>
          <a:lstStyle/>
          <a:p>
            <a:pPr>
              <a:defRPr sz="2000" b="1" baseline="0">
                <a:latin typeface="Verdana" pitchFamily="34" charset="0"/>
                <a:ea typeface="Verdana" pitchFamily="34" charset="0"/>
                <a:cs typeface="Verdana" pitchFamily="34" charset="0"/>
              </a:defRPr>
            </a:pPr>
            <a:endParaRPr lang="en-US"/>
          </a:p>
        </c:txPr>
        <c:crossAx val="43574400"/>
        <c:crosses val="autoZero"/>
        <c:crossBetween val="between"/>
      </c:valAx>
    </c:plotArea>
    <c:legend>
      <c:legendPos val="r"/>
      <c:overlay val="0"/>
      <c:txPr>
        <a:bodyPr/>
        <a:lstStyle/>
        <a:p>
          <a:pPr>
            <a:defRPr sz="2400" b="1">
              <a:latin typeface="Verdana" pitchFamily="34" charset="0"/>
              <a:ea typeface="Verdana" pitchFamily="34" charset="0"/>
              <a:cs typeface="Verdana" pitchFamily="34" charset="0"/>
            </a:defRPr>
          </a:pPr>
          <a:endParaRPr lang="en-US"/>
        </a:p>
      </c:txPr>
    </c:legend>
    <c:plotVisOnly val="1"/>
    <c:dispBlanksAs val="gap"/>
    <c:showDLblsOverMax val="0"/>
  </c:chart>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86802-6A63-4129-B173-BEF7CA1CEC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30B175C-6ADA-4864-80AC-75145BC99F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303C612-3E1D-456E-B92A-0BF588CD82F6}"/>
              </a:ext>
            </a:extLst>
          </p:cNvPr>
          <p:cNvSpPr>
            <a:spLocks noGrp="1"/>
          </p:cNvSpPr>
          <p:nvPr>
            <p:ph type="dt" sz="half" idx="10"/>
          </p:nvPr>
        </p:nvSpPr>
        <p:spPr/>
        <p:txBody>
          <a:bodyPr/>
          <a:lstStyle/>
          <a:p>
            <a:fld id="{17B07892-9374-4626-920F-3285768519A1}" type="datetimeFigureOut">
              <a:rPr lang="en-US" smtClean="0"/>
              <a:t>4/25/2022</a:t>
            </a:fld>
            <a:endParaRPr lang="en-US"/>
          </a:p>
        </p:txBody>
      </p:sp>
      <p:sp>
        <p:nvSpPr>
          <p:cNvPr id="5" name="Footer Placeholder 4">
            <a:extLst>
              <a:ext uri="{FF2B5EF4-FFF2-40B4-BE49-F238E27FC236}">
                <a16:creationId xmlns:a16="http://schemas.microsoft.com/office/drawing/2014/main" id="{611F99AA-789D-4FD9-9BA0-0CEF58D6D7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F7223A-BA88-4F90-A94C-F6DA2DAFD23D}"/>
              </a:ext>
            </a:extLst>
          </p:cNvPr>
          <p:cNvSpPr>
            <a:spLocks noGrp="1"/>
          </p:cNvSpPr>
          <p:nvPr>
            <p:ph type="sldNum" sz="quarter" idx="12"/>
          </p:nvPr>
        </p:nvSpPr>
        <p:spPr/>
        <p:txBody>
          <a:bodyPr/>
          <a:lstStyle/>
          <a:p>
            <a:fld id="{C04C16C0-83CE-45B1-87EE-E30DB2048070}" type="slidenum">
              <a:rPr lang="en-US" smtClean="0"/>
              <a:t>‹#›</a:t>
            </a:fld>
            <a:endParaRPr lang="en-US"/>
          </a:p>
        </p:txBody>
      </p:sp>
    </p:spTree>
    <p:extLst>
      <p:ext uri="{BB962C8B-B14F-4D97-AF65-F5344CB8AC3E}">
        <p14:creationId xmlns:p14="http://schemas.microsoft.com/office/powerpoint/2010/main" val="1313565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29866-6FA6-4193-8FFB-2805BC200E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D705502-0698-4FAC-AAA9-8BA7B8CA261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EF0BEC-B396-4D44-BE3B-5F00C5FA141A}"/>
              </a:ext>
            </a:extLst>
          </p:cNvPr>
          <p:cNvSpPr>
            <a:spLocks noGrp="1"/>
          </p:cNvSpPr>
          <p:nvPr>
            <p:ph type="dt" sz="half" idx="10"/>
          </p:nvPr>
        </p:nvSpPr>
        <p:spPr/>
        <p:txBody>
          <a:bodyPr/>
          <a:lstStyle/>
          <a:p>
            <a:fld id="{17B07892-9374-4626-920F-3285768519A1}" type="datetimeFigureOut">
              <a:rPr lang="en-US" smtClean="0"/>
              <a:t>4/25/2022</a:t>
            </a:fld>
            <a:endParaRPr lang="en-US"/>
          </a:p>
        </p:txBody>
      </p:sp>
      <p:sp>
        <p:nvSpPr>
          <p:cNvPr id="5" name="Footer Placeholder 4">
            <a:extLst>
              <a:ext uri="{FF2B5EF4-FFF2-40B4-BE49-F238E27FC236}">
                <a16:creationId xmlns:a16="http://schemas.microsoft.com/office/drawing/2014/main" id="{72554FC8-B649-40BD-8688-C76CA26D33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829B45-FF03-4104-8348-D741CA9370B3}"/>
              </a:ext>
            </a:extLst>
          </p:cNvPr>
          <p:cNvSpPr>
            <a:spLocks noGrp="1"/>
          </p:cNvSpPr>
          <p:nvPr>
            <p:ph type="sldNum" sz="quarter" idx="12"/>
          </p:nvPr>
        </p:nvSpPr>
        <p:spPr/>
        <p:txBody>
          <a:bodyPr/>
          <a:lstStyle/>
          <a:p>
            <a:fld id="{C04C16C0-83CE-45B1-87EE-E30DB2048070}" type="slidenum">
              <a:rPr lang="en-US" smtClean="0"/>
              <a:t>‹#›</a:t>
            </a:fld>
            <a:endParaRPr lang="en-US"/>
          </a:p>
        </p:txBody>
      </p:sp>
    </p:spTree>
    <p:extLst>
      <p:ext uri="{BB962C8B-B14F-4D97-AF65-F5344CB8AC3E}">
        <p14:creationId xmlns:p14="http://schemas.microsoft.com/office/powerpoint/2010/main" val="996241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6578A7-F8BC-45A7-BCAA-D75CE8BE97D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2A1BA8F-37DA-4AF8-9EE9-DC49053E227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926757-20E4-4BE3-AA21-1029B9118D29}"/>
              </a:ext>
            </a:extLst>
          </p:cNvPr>
          <p:cNvSpPr>
            <a:spLocks noGrp="1"/>
          </p:cNvSpPr>
          <p:nvPr>
            <p:ph type="dt" sz="half" idx="10"/>
          </p:nvPr>
        </p:nvSpPr>
        <p:spPr/>
        <p:txBody>
          <a:bodyPr/>
          <a:lstStyle/>
          <a:p>
            <a:fld id="{17B07892-9374-4626-920F-3285768519A1}" type="datetimeFigureOut">
              <a:rPr lang="en-US" smtClean="0"/>
              <a:t>4/25/2022</a:t>
            </a:fld>
            <a:endParaRPr lang="en-US"/>
          </a:p>
        </p:txBody>
      </p:sp>
      <p:sp>
        <p:nvSpPr>
          <p:cNvPr id="5" name="Footer Placeholder 4">
            <a:extLst>
              <a:ext uri="{FF2B5EF4-FFF2-40B4-BE49-F238E27FC236}">
                <a16:creationId xmlns:a16="http://schemas.microsoft.com/office/drawing/2014/main" id="{3D19C840-AFB5-47A3-A85F-36D4F4D32C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C2E060-8AD1-4749-B6FA-61FCB57C81A2}"/>
              </a:ext>
            </a:extLst>
          </p:cNvPr>
          <p:cNvSpPr>
            <a:spLocks noGrp="1"/>
          </p:cNvSpPr>
          <p:nvPr>
            <p:ph type="sldNum" sz="quarter" idx="12"/>
          </p:nvPr>
        </p:nvSpPr>
        <p:spPr/>
        <p:txBody>
          <a:bodyPr/>
          <a:lstStyle/>
          <a:p>
            <a:fld id="{C04C16C0-83CE-45B1-87EE-E30DB2048070}" type="slidenum">
              <a:rPr lang="en-US" smtClean="0"/>
              <a:t>‹#›</a:t>
            </a:fld>
            <a:endParaRPr lang="en-US"/>
          </a:p>
        </p:txBody>
      </p:sp>
    </p:spTree>
    <p:extLst>
      <p:ext uri="{BB962C8B-B14F-4D97-AF65-F5344CB8AC3E}">
        <p14:creationId xmlns:p14="http://schemas.microsoft.com/office/powerpoint/2010/main" val="14952546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AE29C-28B8-4661-84C4-DC1270CCE5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CEBC734-F29A-4E1F-B744-0122A822C1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3C68FB0-D620-4C70-BE66-C0809DE25405}"/>
              </a:ext>
            </a:extLst>
          </p:cNvPr>
          <p:cNvSpPr>
            <a:spLocks noGrp="1"/>
          </p:cNvSpPr>
          <p:nvPr>
            <p:ph type="dt" sz="half" idx="10"/>
          </p:nvPr>
        </p:nvSpPr>
        <p:spPr/>
        <p:txBody>
          <a:bodyPr/>
          <a:lstStyle/>
          <a:p>
            <a:fld id="{65AC7DA6-BE49-45E8-B98D-7ACEA3B29A3B}" type="datetimeFigureOut">
              <a:rPr lang="en-US" smtClean="0"/>
              <a:t>4/25/2022</a:t>
            </a:fld>
            <a:endParaRPr lang="en-US"/>
          </a:p>
        </p:txBody>
      </p:sp>
      <p:sp>
        <p:nvSpPr>
          <p:cNvPr id="5" name="Footer Placeholder 4">
            <a:extLst>
              <a:ext uri="{FF2B5EF4-FFF2-40B4-BE49-F238E27FC236}">
                <a16:creationId xmlns:a16="http://schemas.microsoft.com/office/drawing/2014/main" id="{D0262069-7A1E-4CF3-88BD-CDDEAC23A1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B206CD-74A0-41E6-97F2-DF6AAF38E251}"/>
              </a:ext>
            </a:extLst>
          </p:cNvPr>
          <p:cNvSpPr>
            <a:spLocks noGrp="1"/>
          </p:cNvSpPr>
          <p:nvPr>
            <p:ph type="sldNum" sz="quarter" idx="12"/>
          </p:nvPr>
        </p:nvSpPr>
        <p:spPr/>
        <p:txBody>
          <a:bodyPr/>
          <a:lstStyle/>
          <a:p>
            <a:fld id="{6CD948C6-58FB-4A7B-A6D5-0FE11062A5AF}" type="slidenum">
              <a:rPr lang="en-US" smtClean="0"/>
              <a:t>‹#›</a:t>
            </a:fld>
            <a:endParaRPr lang="en-US"/>
          </a:p>
        </p:txBody>
      </p:sp>
    </p:spTree>
    <p:extLst>
      <p:ext uri="{BB962C8B-B14F-4D97-AF65-F5344CB8AC3E}">
        <p14:creationId xmlns:p14="http://schemas.microsoft.com/office/powerpoint/2010/main" val="36999081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CB87E-F990-41B7-B6B3-0C44C1E94F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49F764-BE21-4CBE-A76E-3A086ECA537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CAB014-AA32-4F95-B216-ED4323AFF652}"/>
              </a:ext>
            </a:extLst>
          </p:cNvPr>
          <p:cNvSpPr>
            <a:spLocks noGrp="1"/>
          </p:cNvSpPr>
          <p:nvPr>
            <p:ph type="dt" sz="half" idx="10"/>
          </p:nvPr>
        </p:nvSpPr>
        <p:spPr/>
        <p:txBody>
          <a:bodyPr/>
          <a:lstStyle/>
          <a:p>
            <a:fld id="{65AC7DA6-BE49-45E8-B98D-7ACEA3B29A3B}" type="datetimeFigureOut">
              <a:rPr lang="en-US" smtClean="0"/>
              <a:t>4/25/2022</a:t>
            </a:fld>
            <a:endParaRPr lang="en-US"/>
          </a:p>
        </p:txBody>
      </p:sp>
      <p:sp>
        <p:nvSpPr>
          <p:cNvPr id="5" name="Footer Placeholder 4">
            <a:extLst>
              <a:ext uri="{FF2B5EF4-FFF2-40B4-BE49-F238E27FC236}">
                <a16:creationId xmlns:a16="http://schemas.microsoft.com/office/drawing/2014/main" id="{6056C246-5C7B-44B3-9784-BE91622A0B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D5D0A4-7A86-43DB-84AB-6DA58DAF67B3}"/>
              </a:ext>
            </a:extLst>
          </p:cNvPr>
          <p:cNvSpPr>
            <a:spLocks noGrp="1"/>
          </p:cNvSpPr>
          <p:nvPr>
            <p:ph type="sldNum" sz="quarter" idx="12"/>
          </p:nvPr>
        </p:nvSpPr>
        <p:spPr/>
        <p:txBody>
          <a:bodyPr/>
          <a:lstStyle/>
          <a:p>
            <a:fld id="{6CD948C6-58FB-4A7B-A6D5-0FE11062A5AF}" type="slidenum">
              <a:rPr lang="en-US" smtClean="0"/>
              <a:t>‹#›</a:t>
            </a:fld>
            <a:endParaRPr lang="en-US"/>
          </a:p>
        </p:txBody>
      </p:sp>
    </p:spTree>
    <p:extLst>
      <p:ext uri="{BB962C8B-B14F-4D97-AF65-F5344CB8AC3E}">
        <p14:creationId xmlns:p14="http://schemas.microsoft.com/office/powerpoint/2010/main" val="4235584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C6263-0A5E-46CF-B132-6F6FB7D305B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FD4BC01-DD2D-4958-B9A6-C209AF9ECB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02BFDC5-F1CD-4B6D-8B92-F19C29EBD309}"/>
              </a:ext>
            </a:extLst>
          </p:cNvPr>
          <p:cNvSpPr>
            <a:spLocks noGrp="1"/>
          </p:cNvSpPr>
          <p:nvPr>
            <p:ph type="dt" sz="half" idx="10"/>
          </p:nvPr>
        </p:nvSpPr>
        <p:spPr/>
        <p:txBody>
          <a:bodyPr/>
          <a:lstStyle/>
          <a:p>
            <a:fld id="{65AC7DA6-BE49-45E8-B98D-7ACEA3B29A3B}" type="datetimeFigureOut">
              <a:rPr lang="en-US" smtClean="0"/>
              <a:t>4/25/2022</a:t>
            </a:fld>
            <a:endParaRPr lang="en-US"/>
          </a:p>
        </p:txBody>
      </p:sp>
      <p:sp>
        <p:nvSpPr>
          <p:cNvPr id="5" name="Footer Placeholder 4">
            <a:extLst>
              <a:ext uri="{FF2B5EF4-FFF2-40B4-BE49-F238E27FC236}">
                <a16:creationId xmlns:a16="http://schemas.microsoft.com/office/drawing/2014/main" id="{08B65B46-44FF-49D0-8130-8697F522DB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BFC8C4-0E4F-4F5E-B899-E3E73F69A838}"/>
              </a:ext>
            </a:extLst>
          </p:cNvPr>
          <p:cNvSpPr>
            <a:spLocks noGrp="1"/>
          </p:cNvSpPr>
          <p:nvPr>
            <p:ph type="sldNum" sz="quarter" idx="12"/>
          </p:nvPr>
        </p:nvSpPr>
        <p:spPr/>
        <p:txBody>
          <a:bodyPr/>
          <a:lstStyle/>
          <a:p>
            <a:fld id="{6CD948C6-58FB-4A7B-A6D5-0FE11062A5AF}" type="slidenum">
              <a:rPr lang="en-US" smtClean="0"/>
              <a:t>‹#›</a:t>
            </a:fld>
            <a:endParaRPr lang="en-US"/>
          </a:p>
        </p:txBody>
      </p:sp>
    </p:spTree>
    <p:extLst>
      <p:ext uri="{BB962C8B-B14F-4D97-AF65-F5344CB8AC3E}">
        <p14:creationId xmlns:p14="http://schemas.microsoft.com/office/powerpoint/2010/main" val="23233518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8E7D3-C6CF-4D2A-85FE-2E9003E9A4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B99743-3C17-406F-B729-9E24ABA0238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27F1C8-7F82-436B-A951-4BFCDBD5C58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64E7661-6B90-4102-BF27-1F8545971CB9}"/>
              </a:ext>
            </a:extLst>
          </p:cNvPr>
          <p:cNvSpPr>
            <a:spLocks noGrp="1"/>
          </p:cNvSpPr>
          <p:nvPr>
            <p:ph type="dt" sz="half" idx="10"/>
          </p:nvPr>
        </p:nvSpPr>
        <p:spPr/>
        <p:txBody>
          <a:bodyPr/>
          <a:lstStyle/>
          <a:p>
            <a:fld id="{65AC7DA6-BE49-45E8-B98D-7ACEA3B29A3B}" type="datetimeFigureOut">
              <a:rPr lang="en-US" smtClean="0"/>
              <a:t>4/25/2022</a:t>
            </a:fld>
            <a:endParaRPr lang="en-US"/>
          </a:p>
        </p:txBody>
      </p:sp>
      <p:sp>
        <p:nvSpPr>
          <p:cNvPr id="6" name="Footer Placeholder 5">
            <a:extLst>
              <a:ext uri="{FF2B5EF4-FFF2-40B4-BE49-F238E27FC236}">
                <a16:creationId xmlns:a16="http://schemas.microsoft.com/office/drawing/2014/main" id="{BAE1D874-6084-4205-A6F4-A9785E6C61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5C6234-F4F9-4BE3-BD1A-244A01D08A61}"/>
              </a:ext>
            </a:extLst>
          </p:cNvPr>
          <p:cNvSpPr>
            <a:spLocks noGrp="1"/>
          </p:cNvSpPr>
          <p:nvPr>
            <p:ph type="sldNum" sz="quarter" idx="12"/>
          </p:nvPr>
        </p:nvSpPr>
        <p:spPr/>
        <p:txBody>
          <a:bodyPr/>
          <a:lstStyle/>
          <a:p>
            <a:fld id="{6CD948C6-58FB-4A7B-A6D5-0FE11062A5AF}" type="slidenum">
              <a:rPr lang="en-US" smtClean="0"/>
              <a:t>‹#›</a:t>
            </a:fld>
            <a:endParaRPr lang="en-US"/>
          </a:p>
        </p:txBody>
      </p:sp>
    </p:spTree>
    <p:extLst>
      <p:ext uri="{BB962C8B-B14F-4D97-AF65-F5344CB8AC3E}">
        <p14:creationId xmlns:p14="http://schemas.microsoft.com/office/powerpoint/2010/main" val="1196129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79835-9B9F-4E33-960A-6F68924AF6F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C447965-C3D3-4458-9B18-21594467EF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8F1EE6B-F2A7-4E76-A150-2B1BE14F8C0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5EE25A-25B2-4F56-BDF5-1403BEBFA7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AAA793-9D24-401E-B87F-0CC9AFC1EA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164D44A-AD84-4598-9A50-E0A4EBBB1D54}"/>
              </a:ext>
            </a:extLst>
          </p:cNvPr>
          <p:cNvSpPr>
            <a:spLocks noGrp="1"/>
          </p:cNvSpPr>
          <p:nvPr>
            <p:ph type="dt" sz="half" idx="10"/>
          </p:nvPr>
        </p:nvSpPr>
        <p:spPr/>
        <p:txBody>
          <a:bodyPr/>
          <a:lstStyle/>
          <a:p>
            <a:fld id="{65AC7DA6-BE49-45E8-B98D-7ACEA3B29A3B}" type="datetimeFigureOut">
              <a:rPr lang="en-US" smtClean="0"/>
              <a:t>4/25/2022</a:t>
            </a:fld>
            <a:endParaRPr lang="en-US"/>
          </a:p>
        </p:txBody>
      </p:sp>
      <p:sp>
        <p:nvSpPr>
          <p:cNvPr id="8" name="Footer Placeholder 7">
            <a:extLst>
              <a:ext uri="{FF2B5EF4-FFF2-40B4-BE49-F238E27FC236}">
                <a16:creationId xmlns:a16="http://schemas.microsoft.com/office/drawing/2014/main" id="{971F0CA4-7250-47A7-969B-9051C22A0D3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959A2DF-9960-4CFE-9BA1-DEE17C86ACC4}"/>
              </a:ext>
            </a:extLst>
          </p:cNvPr>
          <p:cNvSpPr>
            <a:spLocks noGrp="1"/>
          </p:cNvSpPr>
          <p:nvPr>
            <p:ph type="sldNum" sz="quarter" idx="12"/>
          </p:nvPr>
        </p:nvSpPr>
        <p:spPr/>
        <p:txBody>
          <a:bodyPr/>
          <a:lstStyle/>
          <a:p>
            <a:fld id="{6CD948C6-58FB-4A7B-A6D5-0FE11062A5AF}" type="slidenum">
              <a:rPr lang="en-US" smtClean="0"/>
              <a:t>‹#›</a:t>
            </a:fld>
            <a:endParaRPr lang="en-US"/>
          </a:p>
        </p:txBody>
      </p:sp>
    </p:spTree>
    <p:extLst>
      <p:ext uri="{BB962C8B-B14F-4D97-AF65-F5344CB8AC3E}">
        <p14:creationId xmlns:p14="http://schemas.microsoft.com/office/powerpoint/2010/main" val="35924361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56261-E721-4B54-B525-99DD402E15C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99A4823-1189-4F04-936A-8131B7BB1207}"/>
              </a:ext>
            </a:extLst>
          </p:cNvPr>
          <p:cNvSpPr>
            <a:spLocks noGrp="1"/>
          </p:cNvSpPr>
          <p:nvPr>
            <p:ph type="dt" sz="half" idx="10"/>
          </p:nvPr>
        </p:nvSpPr>
        <p:spPr/>
        <p:txBody>
          <a:bodyPr/>
          <a:lstStyle/>
          <a:p>
            <a:fld id="{65AC7DA6-BE49-45E8-B98D-7ACEA3B29A3B}" type="datetimeFigureOut">
              <a:rPr lang="en-US" smtClean="0"/>
              <a:t>4/25/2022</a:t>
            </a:fld>
            <a:endParaRPr lang="en-US"/>
          </a:p>
        </p:txBody>
      </p:sp>
      <p:sp>
        <p:nvSpPr>
          <p:cNvPr id="4" name="Footer Placeholder 3">
            <a:extLst>
              <a:ext uri="{FF2B5EF4-FFF2-40B4-BE49-F238E27FC236}">
                <a16:creationId xmlns:a16="http://schemas.microsoft.com/office/drawing/2014/main" id="{3BFA0E27-0A5B-4EFC-8634-EF8C861168C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4F363E0-A89B-4A0D-9B25-D81B64FE02CD}"/>
              </a:ext>
            </a:extLst>
          </p:cNvPr>
          <p:cNvSpPr>
            <a:spLocks noGrp="1"/>
          </p:cNvSpPr>
          <p:nvPr>
            <p:ph type="sldNum" sz="quarter" idx="12"/>
          </p:nvPr>
        </p:nvSpPr>
        <p:spPr/>
        <p:txBody>
          <a:bodyPr/>
          <a:lstStyle/>
          <a:p>
            <a:fld id="{6CD948C6-58FB-4A7B-A6D5-0FE11062A5AF}" type="slidenum">
              <a:rPr lang="en-US" smtClean="0"/>
              <a:t>‹#›</a:t>
            </a:fld>
            <a:endParaRPr lang="en-US"/>
          </a:p>
        </p:txBody>
      </p:sp>
    </p:spTree>
    <p:extLst>
      <p:ext uri="{BB962C8B-B14F-4D97-AF65-F5344CB8AC3E}">
        <p14:creationId xmlns:p14="http://schemas.microsoft.com/office/powerpoint/2010/main" val="38906614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711E82-8B2F-4FC4-A40A-0B1071C28831}"/>
              </a:ext>
            </a:extLst>
          </p:cNvPr>
          <p:cNvSpPr>
            <a:spLocks noGrp="1"/>
          </p:cNvSpPr>
          <p:nvPr>
            <p:ph type="dt" sz="half" idx="10"/>
          </p:nvPr>
        </p:nvSpPr>
        <p:spPr/>
        <p:txBody>
          <a:bodyPr/>
          <a:lstStyle/>
          <a:p>
            <a:fld id="{65AC7DA6-BE49-45E8-B98D-7ACEA3B29A3B}" type="datetimeFigureOut">
              <a:rPr lang="en-US" smtClean="0"/>
              <a:t>4/25/2022</a:t>
            </a:fld>
            <a:endParaRPr lang="en-US"/>
          </a:p>
        </p:txBody>
      </p:sp>
      <p:sp>
        <p:nvSpPr>
          <p:cNvPr id="3" name="Footer Placeholder 2">
            <a:extLst>
              <a:ext uri="{FF2B5EF4-FFF2-40B4-BE49-F238E27FC236}">
                <a16:creationId xmlns:a16="http://schemas.microsoft.com/office/drawing/2014/main" id="{8B6785FF-02D3-4161-B9E6-E4AB5ED839B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FC468EC-78EF-499A-972E-76C4942BC241}"/>
              </a:ext>
            </a:extLst>
          </p:cNvPr>
          <p:cNvSpPr>
            <a:spLocks noGrp="1"/>
          </p:cNvSpPr>
          <p:nvPr>
            <p:ph type="sldNum" sz="quarter" idx="12"/>
          </p:nvPr>
        </p:nvSpPr>
        <p:spPr/>
        <p:txBody>
          <a:bodyPr/>
          <a:lstStyle/>
          <a:p>
            <a:fld id="{6CD948C6-58FB-4A7B-A6D5-0FE11062A5AF}" type="slidenum">
              <a:rPr lang="en-US" smtClean="0"/>
              <a:t>‹#›</a:t>
            </a:fld>
            <a:endParaRPr lang="en-US"/>
          </a:p>
        </p:txBody>
      </p:sp>
    </p:spTree>
    <p:extLst>
      <p:ext uri="{BB962C8B-B14F-4D97-AF65-F5344CB8AC3E}">
        <p14:creationId xmlns:p14="http://schemas.microsoft.com/office/powerpoint/2010/main" val="22281148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0A9CD-F071-495D-A2C0-378DE22A4F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33F741F-1254-4E4E-900A-0F6CE451F9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86B0FF9-A59C-4025-AB28-3C9AF3A65F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A72DCA-8565-4E67-91CE-BA0107EC0376}"/>
              </a:ext>
            </a:extLst>
          </p:cNvPr>
          <p:cNvSpPr>
            <a:spLocks noGrp="1"/>
          </p:cNvSpPr>
          <p:nvPr>
            <p:ph type="dt" sz="half" idx="10"/>
          </p:nvPr>
        </p:nvSpPr>
        <p:spPr/>
        <p:txBody>
          <a:bodyPr/>
          <a:lstStyle/>
          <a:p>
            <a:fld id="{65AC7DA6-BE49-45E8-B98D-7ACEA3B29A3B}" type="datetimeFigureOut">
              <a:rPr lang="en-US" smtClean="0"/>
              <a:t>4/25/2022</a:t>
            </a:fld>
            <a:endParaRPr lang="en-US"/>
          </a:p>
        </p:txBody>
      </p:sp>
      <p:sp>
        <p:nvSpPr>
          <p:cNvPr id="6" name="Footer Placeholder 5">
            <a:extLst>
              <a:ext uri="{FF2B5EF4-FFF2-40B4-BE49-F238E27FC236}">
                <a16:creationId xmlns:a16="http://schemas.microsoft.com/office/drawing/2014/main" id="{79605079-489D-41DF-8E88-69C80E154B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B59ABC-B637-4E93-A0C2-DB93DC10895A}"/>
              </a:ext>
            </a:extLst>
          </p:cNvPr>
          <p:cNvSpPr>
            <a:spLocks noGrp="1"/>
          </p:cNvSpPr>
          <p:nvPr>
            <p:ph type="sldNum" sz="quarter" idx="12"/>
          </p:nvPr>
        </p:nvSpPr>
        <p:spPr/>
        <p:txBody>
          <a:bodyPr/>
          <a:lstStyle/>
          <a:p>
            <a:fld id="{6CD948C6-58FB-4A7B-A6D5-0FE11062A5AF}" type="slidenum">
              <a:rPr lang="en-US" smtClean="0"/>
              <a:t>‹#›</a:t>
            </a:fld>
            <a:endParaRPr lang="en-US"/>
          </a:p>
        </p:txBody>
      </p:sp>
    </p:spTree>
    <p:extLst>
      <p:ext uri="{BB962C8B-B14F-4D97-AF65-F5344CB8AC3E}">
        <p14:creationId xmlns:p14="http://schemas.microsoft.com/office/powerpoint/2010/main" val="4106221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8453C-E5FE-4B80-9462-1B7B4C8227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ACD23A-BA5E-4B3B-8AB1-6D12B602F1C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4C3E38-47F0-4B60-8F23-1227F1140908}"/>
              </a:ext>
            </a:extLst>
          </p:cNvPr>
          <p:cNvSpPr>
            <a:spLocks noGrp="1"/>
          </p:cNvSpPr>
          <p:nvPr>
            <p:ph type="dt" sz="half" idx="10"/>
          </p:nvPr>
        </p:nvSpPr>
        <p:spPr/>
        <p:txBody>
          <a:bodyPr/>
          <a:lstStyle/>
          <a:p>
            <a:fld id="{17B07892-9374-4626-920F-3285768519A1}" type="datetimeFigureOut">
              <a:rPr lang="en-US" smtClean="0"/>
              <a:t>4/25/2022</a:t>
            </a:fld>
            <a:endParaRPr lang="en-US"/>
          </a:p>
        </p:txBody>
      </p:sp>
      <p:sp>
        <p:nvSpPr>
          <p:cNvPr id="5" name="Footer Placeholder 4">
            <a:extLst>
              <a:ext uri="{FF2B5EF4-FFF2-40B4-BE49-F238E27FC236}">
                <a16:creationId xmlns:a16="http://schemas.microsoft.com/office/drawing/2014/main" id="{A92E3128-6D04-4AA6-9AFE-46AFC1A2B1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083C82-34CF-40C3-B099-731DAC7F4528}"/>
              </a:ext>
            </a:extLst>
          </p:cNvPr>
          <p:cNvSpPr>
            <a:spLocks noGrp="1"/>
          </p:cNvSpPr>
          <p:nvPr>
            <p:ph type="sldNum" sz="quarter" idx="12"/>
          </p:nvPr>
        </p:nvSpPr>
        <p:spPr/>
        <p:txBody>
          <a:bodyPr/>
          <a:lstStyle/>
          <a:p>
            <a:fld id="{C04C16C0-83CE-45B1-87EE-E30DB2048070}" type="slidenum">
              <a:rPr lang="en-US" smtClean="0"/>
              <a:t>‹#›</a:t>
            </a:fld>
            <a:endParaRPr lang="en-US"/>
          </a:p>
        </p:txBody>
      </p:sp>
    </p:spTree>
    <p:extLst>
      <p:ext uri="{BB962C8B-B14F-4D97-AF65-F5344CB8AC3E}">
        <p14:creationId xmlns:p14="http://schemas.microsoft.com/office/powerpoint/2010/main" val="21874208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F3034-DF98-44B7-B8CD-45E6C494C4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9E7EDE3-77C1-4BE5-906D-58EBB942EF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235FBC9-53E9-4C5F-B3C6-934D2C4E86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5B0AB0-8573-4989-BB66-5DAFD9F4B052}"/>
              </a:ext>
            </a:extLst>
          </p:cNvPr>
          <p:cNvSpPr>
            <a:spLocks noGrp="1"/>
          </p:cNvSpPr>
          <p:nvPr>
            <p:ph type="dt" sz="half" idx="10"/>
          </p:nvPr>
        </p:nvSpPr>
        <p:spPr/>
        <p:txBody>
          <a:bodyPr/>
          <a:lstStyle/>
          <a:p>
            <a:fld id="{65AC7DA6-BE49-45E8-B98D-7ACEA3B29A3B}" type="datetimeFigureOut">
              <a:rPr lang="en-US" smtClean="0"/>
              <a:t>4/25/2022</a:t>
            </a:fld>
            <a:endParaRPr lang="en-US"/>
          </a:p>
        </p:txBody>
      </p:sp>
      <p:sp>
        <p:nvSpPr>
          <p:cNvPr id="6" name="Footer Placeholder 5">
            <a:extLst>
              <a:ext uri="{FF2B5EF4-FFF2-40B4-BE49-F238E27FC236}">
                <a16:creationId xmlns:a16="http://schemas.microsoft.com/office/drawing/2014/main" id="{D2760E62-6964-4086-B220-990C4CF12B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9E08E4-62BE-4103-8A91-CB49C3346314}"/>
              </a:ext>
            </a:extLst>
          </p:cNvPr>
          <p:cNvSpPr>
            <a:spLocks noGrp="1"/>
          </p:cNvSpPr>
          <p:nvPr>
            <p:ph type="sldNum" sz="quarter" idx="12"/>
          </p:nvPr>
        </p:nvSpPr>
        <p:spPr/>
        <p:txBody>
          <a:bodyPr/>
          <a:lstStyle/>
          <a:p>
            <a:fld id="{6CD948C6-58FB-4A7B-A6D5-0FE11062A5AF}" type="slidenum">
              <a:rPr lang="en-US" smtClean="0"/>
              <a:t>‹#›</a:t>
            </a:fld>
            <a:endParaRPr lang="en-US"/>
          </a:p>
        </p:txBody>
      </p:sp>
    </p:spTree>
    <p:extLst>
      <p:ext uri="{BB962C8B-B14F-4D97-AF65-F5344CB8AC3E}">
        <p14:creationId xmlns:p14="http://schemas.microsoft.com/office/powerpoint/2010/main" val="28569885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3AAE1-FF5D-41EF-A599-3069895C94B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FB685C4-2799-4901-8D92-6A7903CB25C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54D2C2-FB79-4EFE-A13C-139454E056A7}"/>
              </a:ext>
            </a:extLst>
          </p:cNvPr>
          <p:cNvSpPr>
            <a:spLocks noGrp="1"/>
          </p:cNvSpPr>
          <p:nvPr>
            <p:ph type="dt" sz="half" idx="10"/>
          </p:nvPr>
        </p:nvSpPr>
        <p:spPr/>
        <p:txBody>
          <a:bodyPr/>
          <a:lstStyle/>
          <a:p>
            <a:fld id="{65AC7DA6-BE49-45E8-B98D-7ACEA3B29A3B}" type="datetimeFigureOut">
              <a:rPr lang="en-US" smtClean="0"/>
              <a:t>4/25/2022</a:t>
            </a:fld>
            <a:endParaRPr lang="en-US"/>
          </a:p>
        </p:txBody>
      </p:sp>
      <p:sp>
        <p:nvSpPr>
          <p:cNvPr id="5" name="Footer Placeholder 4">
            <a:extLst>
              <a:ext uri="{FF2B5EF4-FFF2-40B4-BE49-F238E27FC236}">
                <a16:creationId xmlns:a16="http://schemas.microsoft.com/office/drawing/2014/main" id="{CF0EE7CD-4031-48F1-BF75-E5D4A2F263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B1E94A-B11A-4808-803C-42EE3D673279}"/>
              </a:ext>
            </a:extLst>
          </p:cNvPr>
          <p:cNvSpPr>
            <a:spLocks noGrp="1"/>
          </p:cNvSpPr>
          <p:nvPr>
            <p:ph type="sldNum" sz="quarter" idx="12"/>
          </p:nvPr>
        </p:nvSpPr>
        <p:spPr/>
        <p:txBody>
          <a:bodyPr/>
          <a:lstStyle/>
          <a:p>
            <a:fld id="{6CD948C6-58FB-4A7B-A6D5-0FE11062A5AF}" type="slidenum">
              <a:rPr lang="en-US" smtClean="0"/>
              <a:t>‹#›</a:t>
            </a:fld>
            <a:endParaRPr lang="en-US"/>
          </a:p>
        </p:txBody>
      </p:sp>
    </p:spTree>
    <p:extLst>
      <p:ext uri="{BB962C8B-B14F-4D97-AF65-F5344CB8AC3E}">
        <p14:creationId xmlns:p14="http://schemas.microsoft.com/office/powerpoint/2010/main" val="27585802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93F051-B68A-43C8-B82A-00F40DAD1FE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614370B-BF15-4162-8901-CE7EC51F55B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50F9BA-0BE3-47F1-81B3-D76887DAAD7B}"/>
              </a:ext>
            </a:extLst>
          </p:cNvPr>
          <p:cNvSpPr>
            <a:spLocks noGrp="1"/>
          </p:cNvSpPr>
          <p:nvPr>
            <p:ph type="dt" sz="half" idx="10"/>
          </p:nvPr>
        </p:nvSpPr>
        <p:spPr/>
        <p:txBody>
          <a:bodyPr/>
          <a:lstStyle/>
          <a:p>
            <a:fld id="{65AC7DA6-BE49-45E8-B98D-7ACEA3B29A3B}" type="datetimeFigureOut">
              <a:rPr lang="en-US" smtClean="0"/>
              <a:t>4/25/2022</a:t>
            </a:fld>
            <a:endParaRPr lang="en-US"/>
          </a:p>
        </p:txBody>
      </p:sp>
      <p:sp>
        <p:nvSpPr>
          <p:cNvPr id="5" name="Footer Placeholder 4">
            <a:extLst>
              <a:ext uri="{FF2B5EF4-FFF2-40B4-BE49-F238E27FC236}">
                <a16:creationId xmlns:a16="http://schemas.microsoft.com/office/drawing/2014/main" id="{6EC1F563-FE65-4B36-AC8A-78EA28D402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301D52-0CF6-44E6-8821-447B439A6A06}"/>
              </a:ext>
            </a:extLst>
          </p:cNvPr>
          <p:cNvSpPr>
            <a:spLocks noGrp="1"/>
          </p:cNvSpPr>
          <p:nvPr>
            <p:ph type="sldNum" sz="quarter" idx="12"/>
          </p:nvPr>
        </p:nvSpPr>
        <p:spPr/>
        <p:txBody>
          <a:bodyPr/>
          <a:lstStyle/>
          <a:p>
            <a:fld id="{6CD948C6-58FB-4A7B-A6D5-0FE11062A5AF}" type="slidenum">
              <a:rPr lang="en-US" smtClean="0"/>
              <a:t>‹#›</a:t>
            </a:fld>
            <a:endParaRPr lang="en-US"/>
          </a:p>
        </p:txBody>
      </p:sp>
    </p:spTree>
    <p:extLst>
      <p:ext uri="{BB962C8B-B14F-4D97-AF65-F5344CB8AC3E}">
        <p14:creationId xmlns:p14="http://schemas.microsoft.com/office/powerpoint/2010/main" val="6421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D6FC8-944F-4FA3-96F9-835B67AE6B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252D46-AC77-4E2E-ADAC-8326A3EB4D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30259B0-B96D-4BD3-9259-A755D1F949C4}"/>
              </a:ext>
            </a:extLst>
          </p:cNvPr>
          <p:cNvSpPr>
            <a:spLocks noGrp="1"/>
          </p:cNvSpPr>
          <p:nvPr>
            <p:ph type="dt" sz="half" idx="10"/>
          </p:nvPr>
        </p:nvSpPr>
        <p:spPr/>
        <p:txBody>
          <a:bodyPr/>
          <a:lstStyle/>
          <a:p>
            <a:fld id="{17B07892-9374-4626-920F-3285768519A1}" type="datetimeFigureOut">
              <a:rPr lang="en-US" smtClean="0"/>
              <a:t>4/25/2022</a:t>
            </a:fld>
            <a:endParaRPr lang="en-US"/>
          </a:p>
        </p:txBody>
      </p:sp>
      <p:sp>
        <p:nvSpPr>
          <p:cNvPr id="5" name="Footer Placeholder 4">
            <a:extLst>
              <a:ext uri="{FF2B5EF4-FFF2-40B4-BE49-F238E27FC236}">
                <a16:creationId xmlns:a16="http://schemas.microsoft.com/office/drawing/2014/main" id="{578311CC-C164-4AE1-A273-98BF44B4E9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DAE869-F96D-40B4-88BD-7D8D739720C6}"/>
              </a:ext>
            </a:extLst>
          </p:cNvPr>
          <p:cNvSpPr>
            <a:spLocks noGrp="1"/>
          </p:cNvSpPr>
          <p:nvPr>
            <p:ph type="sldNum" sz="quarter" idx="12"/>
          </p:nvPr>
        </p:nvSpPr>
        <p:spPr/>
        <p:txBody>
          <a:bodyPr/>
          <a:lstStyle/>
          <a:p>
            <a:fld id="{C04C16C0-83CE-45B1-87EE-E30DB2048070}" type="slidenum">
              <a:rPr lang="en-US" smtClean="0"/>
              <a:t>‹#›</a:t>
            </a:fld>
            <a:endParaRPr lang="en-US"/>
          </a:p>
        </p:txBody>
      </p:sp>
    </p:spTree>
    <p:extLst>
      <p:ext uri="{BB962C8B-B14F-4D97-AF65-F5344CB8AC3E}">
        <p14:creationId xmlns:p14="http://schemas.microsoft.com/office/powerpoint/2010/main" val="4174983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0A0AD-C9D6-4DF5-AF52-A3A1CD2164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4EED4D-CC7A-4463-A8A7-33A86D6F17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0156114-5B4F-420A-B0C7-75FE2075C22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61E351E-D495-4B01-9D01-4DD4122711E8}"/>
              </a:ext>
            </a:extLst>
          </p:cNvPr>
          <p:cNvSpPr>
            <a:spLocks noGrp="1"/>
          </p:cNvSpPr>
          <p:nvPr>
            <p:ph type="dt" sz="half" idx="10"/>
          </p:nvPr>
        </p:nvSpPr>
        <p:spPr/>
        <p:txBody>
          <a:bodyPr/>
          <a:lstStyle/>
          <a:p>
            <a:fld id="{17B07892-9374-4626-920F-3285768519A1}" type="datetimeFigureOut">
              <a:rPr lang="en-US" smtClean="0"/>
              <a:t>4/25/2022</a:t>
            </a:fld>
            <a:endParaRPr lang="en-US"/>
          </a:p>
        </p:txBody>
      </p:sp>
      <p:sp>
        <p:nvSpPr>
          <p:cNvPr id="6" name="Footer Placeholder 5">
            <a:extLst>
              <a:ext uri="{FF2B5EF4-FFF2-40B4-BE49-F238E27FC236}">
                <a16:creationId xmlns:a16="http://schemas.microsoft.com/office/drawing/2014/main" id="{7125519F-00F5-44B2-B4A2-61CCA76BEF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A5658A-5638-427C-8917-E2708BB34E4A}"/>
              </a:ext>
            </a:extLst>
          </p:cNvPr>
          <p:cNvSpPr>
            <a:spLocks noGrp="1"/>
          </p:cNvSpPr>
          <p:nvPr>
            <p:ph type="sldNum" sz="quarter" idx="12"/>
          </p:nvPr>
        </p:nvSpPr>
        <p:spPr/>
        <p:txBody>
          <a:bodyPr/>
          <a:lstStyle/>
          <a:p>
            <a:fld id="{C04C16C0-83CE-45B1-87EE-E30DB2048070}" type="slidenum">
              <a:rPr lang="en-US" smtClean="0"/>
              <a:t>‹#›</a:t>
            </a:fld>
            <a:endParaRPr lang="en-US"/>
          </a:p>
        </p:txBody>
      </p:sp>
    </p:spTree>
    <p:extLst>
      <p:ext uri="{BB962C8B-B14F-4D97-AF65-F5344CB8AC3E}">
        <p14:creationId xmlns:p14="http://schemas.microsoft.com/office/powerpoint/2010/main" val="3521614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B49C5-F885-4AFE-90F4-8E4A6E6EB2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1DDAD55-0477-4317-B497-802D9A41CC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BDE9FEF-A2DE-4F0D-AB69-7846FDE4582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2D0E06-B56E-4994-A4F2-87C3288B14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BBEEA56-92F7-407C-85E0-06693B47A48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920866-F8BB-4BBB-9944-3B55C02AA1E9}"/>
              </a:ext>
            </a:extLst>
          </p:cNvPr>
          <p:cNvSpPr>
            <a:spLocks noGrp="1"/>
          </p:cNvSpPr>
          <p:nvPr>
            <p:ph type="dt" sz="half" idx="10"/>
          </p:nvPr>
        </p:nvSpPr>
        <p:spPr/>
        <p:txBody>
          <a:bodyPr/>
          <a:lstStyle/>
          <a:p>
            <a:fld id="{17B07892-9374-4626-920F-3285768519A1}" type="datetimeFigureOut">
              <a:rPr lang="en-US" smtClean="0"/>
              <a:t>4/25/2022</a:t>
            </a:fld>
            <a:endParaRPr lang="en-US"/>
          </a:p>
        </p:txBody>
      </p:sp>
      <p:sp>
        <p:nvSpPr>
          <p:cNvPr id="8" name="Footer Placeholder 7">
            <a:extLst>
              <a:ext uri="{FF2B5EF4-FFF2-40B4-BE49-F238E27FC236}">
                <a16:creationId xmlns:a16="http://schemas.microsoft.com/office/drawing/2014/main" id="{9E6462A0-5AF8-4EE6-A676-FCB906AA0DC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84A435B-D792-4439-AD6F-B6727D2BFB8F}"/>
              </a:ext>
            </a:extLst>
          </p:cNvPr>
          <p:cNvSpPr>
            <a:spLocks noGrp="1"/>
          </p:cNvSpPr>
          <p:nvPr>
            <p:ph type="sldNum" sz="quarter" idx="12"/>
          </p:nvPr>
        </p:nvSpPr>
        <p:spPr/>
        <p:txBody>
          <a:bodyPr/>
          <a:lstStyle/>
          <a:p>
            <a:fld id="{C04C16C0-83CE-45B1-87EE-E30DB2048070}" type="slidenum">
              <a:rPr lang="en-US" smtClean="0"/>
              <a:t>‹#›</a:t>
            </a:fld>
            <a:endParaRPr lang="en-US"/>
          </a:p>
        </p:txBody>
      </p:sp>
    </p:spTree>
    <p:extLst>
      <p:ext uri="{BB962C8B-B14F-4D97-AF65-F5344CB8AC3E}">
        <p14:creationId xmlns:p14="http://schemas.microsoft.com/office/powerpoint/2010/main" val="1599655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7B130-D4EE-47F9-A974-4AFB2A17FAA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3FF94FF-5294-4A0F-B954-AFB52A148175}"/>
              </a:ext>
            </a:extLst>
          </p:cNvPr>
          <p:cNvSpPr>
            <a:spLocks noGrp="1"/>
          </p:cNvSpPr>
          <p:nvPr>
            <p:ph type="dt" sz="half" idx="10"/>
          </p:nvPr>
        </p:nvSpPr>
        <p:spPr/>
        <p:txBody>
          <a:bodyPr/>
          <a:lstStyle/>
          <a:p>
            <a:fld id="{17B07892-9374-4626-920F-3285768519A1}" type="datetimeFigureOut">
              <a:rPr lang="en-US" smtClean="0"/>
              <a:t>4/25/2022</a:t>
            </a:fld>
            <a:endParaRPr lang="en-US"/>
          </a:p>
        </p:txBody>
      </p:sp>
      <p:sp>
        <p:nvSpPr>
          <p:cNvPr id="4" name="Footer Placeholder 3">
            <a:extLst>
              <a:ext uri="{FF2B5EF4-FFF2-40B4-BE49-F238E27FC236}">
                <a16:creationId xmlns:a16="http://schemas.microsoft.com/office/drawing/2014/main" id="{9544A084-3C03-4390-81E8-0F0A1946214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30F76F1-AED2-4E6A-800E-1CA2D53702BC}"/>
              </a:ext>
            </a:extLst>
          </p:cNvPr>
          <p:cNvSpPr>
            <a:spLocks noGrp="1"/>
          </p:cNvSpPr>
          <p:nvPr>
            <p:ph type="sldNum" sz="quarter" idx="12"/>
          </p:nvPr>
        </p:nvSpPr>
        <p:spPr/>
        <p:txBody>
          <a:bodyPr/>
          <a:lstStyle/>
          <a:p>
            <a:fld id="{C04C16C0-83CE-45B1-87EE-E30DB2048070}" type="slidenum">
              <a:rPr lang="en-US" smtClean="0"/>
              <a:t>‹#›</a:t>
            </a:fld>
            <a:endParaRPr lang="en-US"/>
          </a:p>
        </p:txBody>
      </p:sp>
    </p:spTree>
    <p:extLst>
      <p:ext uri="{BB962C8B-B14F-4D97-AF65-F5344CB8AC3E}">
        <p14:creationId xmlns:p14="http://schemas.microsoft.com/office/powerpoint/2010/main" val="909548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562919-8D69-4EBC-ABAD-DFDCEB4D43D6}"/>
              </a:ext>
            </a:extLst>
          </p:cNvPr>
          <p:cNvSpPr>
            <a:spLocks noGrp="1"/>
          </p:cNvSpPr>
          <p:nvPr>
            <p:ph type="dt" sz="half" idx="10"/>
          </p:nvPr>
        </p:nvSpPr>
        <p:spPr/>
        <p:txBody>
          <a:bodyPr/>
          <a:lstStyle/>
          <a:p>
            <a:fld id="{17B07892-9374-4626-920F-3285768519A1}" type="datetimeFigureOut">
              <a:rPr lang="en-US" smtClean="0"/>
              <a:t>4/25/2022</a:t>
            </a:fld>
            <a:endParaRPr lang="en-US"/>
          </a:p>
        </p:txBody>
      </p:sp>
      <p:sp>
        <p:nvSpPr>
          <p:cNvPr id="3" name="Footer Placeholder 2">
            <a:extLst>
              <a:ext uri="{FF2B5EF4-FFF2-40B4-BE49-F238E27FC236}">
                <a16:creationId xmlns:a16="http://schemas.microsoft.com/office/drawing/2014/main" id="{4379E228-9F70-4B12-B0CB-9487887157A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38B9793-DEC7-4124-931E-555C98E3F803}"/>
              </a:ext>
            </a:extLst>
          </p:cNvPr>
          <p:cNvSpPr>
            <a:spLocks noGrp="1"/>
          </p:cNvSpPr>
          <p:nvPr>
            <p:ph type="sldNum" sz="quarter" idx="12"/>
          </p:nvPr>
        </p:nvSpPr>
        <p:spPr/>
        <p:txBody>
          <a:bodyPr/>
          <a:lstStyle/>
          <a:p>
            <a:fld id="{C04C16C0-83CE-45B1-87EE-E30DB2048070}" type="slidenum">
              <a:rPr lang="en-US" smtClean="0"/>
              <a:t>‹#›</a:t>
            </a:fld>
            <a:endParaRPr lang="en-US"/>
          </a:p>
        </p:txBody>
      </p:sp>
    </p:spTree>
    <p:extLst>
      <p:ext uri="{BB962C8B-B14F-4D97-AF65-F5344CB8AC3E}">
        <p14:creationId xmlns:p14="http://schemas.microsoft.com/office/powerpoint/2010/main" val="2530473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7737F-FEB2-4EC7-852E-DD8127B299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262B821-F126-4464-8694-1D7CE55239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635586B-0505-44B2-998A-1FF4389622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709B99-9CD4-4F39-B813-34267E0423BA}"/>
              </a:ext>
            </a:extLst>
          </p:cNvPr>
          <p:cNvSpPr>
            <a:spLocks noGrp="1"/>
          </p:cNvSpPr>
          <p:nvPr>
            <p:ph type="dt" sz="half" idx="10"/>
          </p:nvPr>
        </p:nvSpPr>
        <p:spPr/>
        <p:txBody>
          <a:bodyPr/>
          <a:lstStyle/>
          <a:p>
            <a:fld id="{17B07892-9374-4626-920F-3285768519A1}" type="datetimeFigureOut">
              <a:rPr lang="en-US" smtClean="0"/>
              <a:t>4/25/2022</a:t>
            </a:fld>
            <a:endParaRPr lang="en-US"/>
          </a:p>
        </p:txBody>
      </p:sp>
      <p:sp>
        <p:nvSpPr>
          <p:cNvPr id="6" name="Footer Placeholder 5">
            <a:extLst>
              <a:ext uri="{FF2B5EF4-FFF2-40B4-BE49-F238E27FC236}">
                <a16:creationId xmlns:a16="http://schemas.microsoft.com/office/drawing/2014/main" id="{8B92CFE1-9E21-467D-814D-6C522C2CB6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5AE827-C769-4347-988A-74634FFBAA82}"/>
              </a:ext>
            </a:extLst>
          </p:cNvPr>
          <p:cNvSpPr>
            <a:spLocks noGrp="1"/>
          </p:cNvSpPr>
          <p:nvPr>
            <p:ph type="sldNum" sz="quarter" idx="12"/>
          </p:nvPr>
        </p:nvSpPr>
        <p:spPr/>
        <p:txBody>
          <a:bodyPr/>
          <a:lstStyle/>
          <a:p>
            <a:fld id="{C04C16C0-83CE-45B1-87EE-E30DB2048070}" type="slidenum">
              <a:rPr lang="en-US" smtClean="0"/>
              <a:t>‹#›</a:t>
            </a:fld>
            <a:endParaRPr lang="en-US"/>
          </a:p>
        </p:txBody>
      </p:sp>
    </p:spTree>
    <p:extLst>
      <p:ext uri="{BB962C8B-B14F-4D97-AF65-F5344CB8AC3E}">
        <p14:creationId xmlns:p14="http://schemas.microsoft.com/office/powerpoint/2010/main" val="3580796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3A60C-628B-4E3C-8DD0-190DED0139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250B8D0-54A2-4D6C-A880-1921DF581B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ED1EEE4-CAA8-420A-862D-EC72905A7D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1B5006-3B28-4BCB-8853-12D122D1F5A5}"/>
              </a:ext>
            </a:extLst>
          </p:cNvPr>
          <p:cNvSpPr>
            <a:spLocks noGrp="1"/>
          </p:cNvSpPr>
          <p:nvPr>
            <p:ph type="dt" sz="half" idx="10"/>
          </p:nvPr>
        </p:nvSpPr>
        <p:spPr/>
        <p:txBody>
          <a:bodyPr/>
          <a:lstStyle/>
          <a:p>
            <a:fld id="{17B07892-9374-4626-920F-3285768519A1}" type="datetimeFigureOut">
              <a:rPr lang="en-US" smtClean="0"/>
              <a:t>4/25/2022</a:t>
            </a:fld>
            <a:endParaRPr lang="en-US"/>
          </a:p>
        </p:txBody>
      </p:sp>
      <p:sp>
        <p:nvSpPr>
          <p:cNvPr id="6" name="Footer Placeholder 5">
            <a:extLst>
              <a:ext uri="{FF2B5EF4-FFF2-40B4-BE49-F238E27FC236}">
                <a16:creationId xmlns:a16="http://schemas.microsoft.com/office/drawing/2014/main" id="{AE84C246-E00D-412C-ACDE-BE338D0811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6E0D3F-3AB8-41A0-9408-637539B401B6}"/>
              </a:ext>
            </a:extLst>
          </p:cNvPr>
          <p:cNvSpPr>
            <a:spLocks noGrp="1"/>
          </p:cNvSpPr>
          <p:nvPr>
            <p:ph type="sldNum" sz="quarter" idx="12"/>
          </p:nvPr>
        </p:nvSpPr>
        <p:spPr/>
        <p:txBody>
          <a:bodyPr/>
          <a:lstStyle/>
          <a:p>
            <a:fld id="{C04C16C0-83CE-45B1-87EE-E30DB2048070}" type="slidenum">
              <a:rPr lang="en-US" smtClean="0"/>
              <a:t>‹#›</a:t>
            </a:fld>
            <a:endParaRPr lang="en-US"/>
          </a:p>
        </p:txBody>
      </p:sp>
    </p:spTree>
    <p:extLst>
      <p:ext uri="{BB962C8B-B14F-4D97-AF65-F5344CB8AC3E}">
        <p14:creationId xmlns:p14="http://schemas.microsoft.com/office/powerpoint/2010/main" val="1761120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2553A0-3BEA-4BC4-9B7A-D9A87971D1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CA23A6-75D4-4543-BCB0-847192A591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B3D9F7-877D-448D-A3C1-AD4300D8D5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B07892-9374-4626-920F-3285768519A1}" type="datetimeFigureOut">
              <a:rPr lang="en-US" smtClean="0"/>
              <a:t>4/25/2022</a:t>
            </a:fld>
            <a:endParaRPr lang="en-US"/>
          </a:p>
        </p:txBody>
      </p:sp>
      <p:sp>
        <p:nvSpPr>
          <p:cNvPr id="5" name="Footer Placeholder 4">
            <a:extLst>
              <a:ext uri="{FF2B5EF4-FFF2-40B4-BE49-F238E27FC236}">
                <a16:creationId xmlns:a16="http://schemas.microsoft.com/office/drawing/2014/main" id="{C6B0CB45-A66D-43C3-BC44-B303415ED7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AF3B895-A506-4B64-A4FF-2E508E3542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4C16C0-83CE-45B1-87EE-E30DB2048070}" type="slidenum">
              <a:rPr lang="en-US" smtClean="0"/>
              <a:t>‹#›</a:t>
            </a:fld>
            <a:endParaRPr lang="en-US"/>
          </a:p>
        </p:txBody>
      </p:sp>
    </p:spTree>
    <p:extLst>
      <p:ext uri="{BB962C8B-B14F-4D97-AF65-F5344CB8AC3E}">
        <p14:creationId xmlns:p14="http://schemas.microsoft.com/office/powerpoint/2010/main" val="21522890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120968-94D5-4319-9E5A-3FE1252626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4C7684F-476E-44CD-95DC-2B2FF78EE8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612636-349A-40C6-889B-EBA829488E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AC7DA6-BE49-45E8-B98D-7ACEA3B29A3B}" type="datetimeFigureOut">
              <a:rPr lang="en-US" smtClean="0"/>
              <a:t>4/25/2022</a:t>
            </a:fld>
            <a:endParaRPr lang="en-US"/>
          </a:p>
        </p:txBody>
      </p:sp>
      <p:sp>
        <p:nvSpPr>
          <p:cNvPr id="5" name="Footer Placeholder 4">
            <a:extLst>
              <a:ext uri="{FF2B5EF4-FFF2-40B4-BE49-F238E27FC236}">
                <a16:creationId xmlns:a16="http://schemas.microsoft.com/office/drawing/2014/main" id="{91C16077-BB64-4986-94B8-C312E6E87A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CD82C20-D084-45CC-BE5D-78DA9AD063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D948C6-58FB-4A7B-A6D5-0FE11062A5AF}" type="slidenum">
              <a:rPr lang="en-US" smtClean="0"/>
              <a:t>‹#›</a:t>
            </a:fld>
            <a:endParaRPr lang="en-US"/>
          </a:p>
        </p:txBody>
      </p:sp>
    </p:spTree>
    <p:extLst>
      <p:ext uri="{BB962C8B-B14F-4D97-AF65-F5344CB8AC3E}">
        <p14:creationId xmlns:p14="http://schemas.microsoft.com/office/powerpoint/2010/main" val="8898451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ojournermarablegrimmett.blogspot.com/2011/08/back-to-school-back-to-doctor-and-dont.html" TargetMode="External"/><Relationship Id="rId2" Type="http://schemas.openxmlformats.org/officeDocument/2006/relationships/image" Target="../media/image12.jpg"/><Relationship Id="rId1" Type="http://schemas.openxmlformats.org/officeDocument/2006/relationships/slideLayout" Target="../slideLayouts/slideLayout7.xml"/><Relationship Id="rId4" Type="http://schemas.openxmlformats.org/officeDocument/2006/relationships/hyperlink" Target="https://creativecommons.org/licenses/by-nc-nd/3.0/"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gloconomics.com/2013_03_01_archive.html" TargetMode="External"/><Relationship Id="rId2" Type="http://schemas.openxmlformats.org/officeDocument/2006/relationships/image" Target="../media/image13.jpg"/><Relationship Id="rId1" Type="http://schemas.openxmlformats.org/officeDocument/2006/relationships/slideLayout" Target="../slideLayouts/slideLayout7.xml"/><Relationship Id="rId4" Type="http://schemas.openxmlformats.org/officeDocument/2006/relationships/hyperlink" Target="https://creativecommons.org/licenses/by-sa/3.0/"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pngall.com/meeting-png" TargetMode="External"/><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hyperlink" Target="https://creativecommons.org/licenses/by-nc/3.0/"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tradeshowinsights.com/2019/03/6-keys-to-becoming-more-attractive-your-booth-that-is/" TargetMode="External"/><Relationship Id="rId2" Type="http://schemas.openxmlformats.org/officeDocument/2006/relationships/image" Target="../media/image15.jpg"/><Relationship Id="rId1" Type="http://schemas.openxmlformats.org/officeDocument/2006/relationships/slideLayout" Target="../slideLayouts/slideLayout7.xml"/><Relationship Id="rId4" Type="http://schemas.openxmlformats.org/officeDocument/2006/relationships/hyperlink" Target="https://creativecommons.org/licenses/by-nc-nd/3.0/"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picpedia.org/highway-signs/s/staff-training.html" TargetMode="External"/><Relationship Id="rId2" Type="http://schemas.openxmlformats.org/officeDocument/2006/relationships/image" Target="../media/image16.jpg"/><Relationship Id="rId1" Type="http://schemas.openxmlformats.org/officeDocument/2006/relationships/slideLayout" Target="../slideLayouts/slideLayout7.xml"/><Relationship Id="rId4" Type="http://schemas.openxmlformats.org/officeDocument/2006/relationships/hyperlink" Target="https://creativecommons.org/licenses/by-sa/3.0/"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technofaq.org/posts/2020/10/why-employee-training-is-the-best-investment-you-could-make/" TargetMode="External"/><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hyperlink" Target="https://creativecommons.org/licenses/by-nc-sa/3.0/"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www.juku.it/la-magia-della-tecnologia-datacore-parallel-io/measure-performance-2/" TargetMode="External"/><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hyperlink" Target="https://creativecommons.org/licenses/by-sa/3.0/"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new-educ.com/outils-google-pour-les-enseignants" TargetMode="External"/><Relationship Id="rId2" Type="http://schemas.openxmlformats.org/officeDocument/2006/relationships/image" Target="../media/image19.jpg"/><Relationship Id="rId1" Type="http://schemas.openxmlformats.org/officeDocument/2006/relationships/slideLayout" Target="../slideLayouts/slideLayout7.xml"/><Relationship Id="rId4" Type="http://schemas.openxmlformats.org/officeDocument/2006/relationships/hyperlink" Target="https://creativecommons.org/licenses/by-nc-sa/3.0/"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picpedia.org/highway-signs/c/core-values.html" TargetMode="External"/><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hyperlink" Target="https://creativecommons.org/licenses/by-sa/3.0/"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www.mynextmove.org/vets/profile/summary/21-1014.00" TargetMode="External"/><Relationship Id="rId2" Type="http://schemas.openxmlformats.org/officeDocument/2006/relationships/image" Target="../media/image20.jpg"/><Relationship Id="rId1" Type="http://schemas.openxmlformats.org/officeDocument/2006/relationships/slideLayout" Target="../slideLayouts/slideLayout7.xml"/><Relationship Id="rId4" Type="http://schemas.openxmlformats.org/officeDocument/2006/relationships/hyperlink" Target="https://creativecommons.org/licenses/by/3.0/"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courses.lumenlearning.com/boundless-psychology/chapter/study-and-careers-in-psychology/" TargetMode="External"/><Relationship Id="rId2" Type="http://schemas.openxmlformats.org/officeDocument/2006/relationships/image" Target="../media/image21.jpe"/><Relationship Id="rId1" Type="http://schemas.openxmlformats.org/officeDocument/2006/relationships/slideLayout" Target="../slideLayouts/slideLayout7.xml"/><Relationship Id="rId4" Type="http://schemas.openxmlformats.org/officeDocument/2006/relationships/hyperlink" Target="https://creativecommons.org/licenses/by-sa/3.0/"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www.higheredjobs.com/Articles/articleDisplay.cfm?ID=882" TargetMode="External"/><Relationship Id="rId2" Type="http://schemas.openxmlformats.org/officeDocument/2006/relationships/image" Target="../media/image22.jpg"/><Relationship Id="rId1" Type="http://schemas.openxmlformats.org/officeDocument/2006/relationships/slideLayout" Target="../slideLayouts/slideLayout7.xml"/><Relationship Id="rId4" Type="http://schemas.openxmlformats.org/officeDocument/2006/relationships/hyperlink" Target="https://creativecommons.org/licenses/by-nd/3.0/"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textbook.cae.gatech.edu/gt1000/chapter/career-advising-and-career-counseling/" TargetMode="External"/><Relationship Id="rId2" Type="http://schemas.openxmlformats.org/officeDocument/2006/relationships/image" Target="../media/image23.jpg"/><Relationship Id="rId1" Type="http://schemas.openxmlformats.org/officeDocument/2006/relationships/slideLayout" Target="../slideLayouts/slideLayout7.xml"/><Relationship Id="rId4" Type="http://schemas.openxmlformats.org/officeDocument/2006/relationships/hyperlink" Target="https://creativecommons.org/licenses/by-nc/3.0/"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betterthansurviving.me/tag/heartbreak/" TargetMode="External"/><Relationship Id="rId2" Type="http://schemas.openxmlformats.org/officeDocument/2006/relationships/image" Target="../media/image24.jpg"/><Relationship Id="rId1" Type="http://schemas.openxmlformats.org/officeDocument/2006/relationships/slideLayout" Target="../slideLayouts/slideLayout7.xml"/><Relationship Id="rId4" Type="http://schemas.openxmlformats.org/officeDocument/2006/relationships/hyperlink" Target="https://creativecommons.org/licenses/by/3.0/"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picserver.org/highway-signs2/c/core-values.html" TargetMode="External"/><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hyperlink" Target="https://creativecommons.org/licenses/by-sa/3.0/"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courses.lumenlearning.com/ivytech-econ201-master/chapter/reading-rationality-and-self-interest/" TargetMode="External"/><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hyperlink" Target="https://creativecommons.org/licenses/by/3.0/"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mailto:BobCustard@comcast.net"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s://thefrontwindow.wordpress.com/2015/06/02/your-moral-compass/" TargetMode="External"/><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hyperlink" Target="https://creativecommons.org/licenses/by-nd/3.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hyperlink" Target="https://creativecommons.org/licenses/by-sa/3.0/" TargetMode="External"/><Relationship Id="rId4" Type="http://schemas.openxmlformats.org/officeDocument/2006/relationships/hyperlink" Target="https://www.picserver.org/highway-signs2/c/core-values.html"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A3864-EC8E-48BA-BECF-DB0E0125C3EF}"/>
              </a:ext>
            </a:extLst>
          </p:cNvPr>
          <p:cNvSpPr>
            <a:spLocks noGrp="1"/>
          </p:cNvSpPr>
          <p:nvPr>
            <p:ph type="ctrTitle"/>
          </p:nvPr>
        </p:nvSpPr>
        <p:spPr>
          <a:xfrm>
            <a:off x="701777" y="210002"/>
            <a:ext cx="10788445" cy="2318919"/>
          </a:xfrm>
          <a:solidFill>
            <a:schemeClr val="bg1"/>
          </a:solidFill>
        </p:spPr>
        <p:txBody>
          <a:bodyPr>
            <a:normAutofit fontScale="90000"/>
          </a:bodyPr>
          <a:lstStyle/>
          <a:p>
            <a:r>
              <a:rPr lang="en-US" b="1" dirty="0">
                <a:solidFill>
                  <a:srgbClr val="FF0000"/>
                </a:solidFill>
                <a:latin typeface="Verdana" panose="020B0604030504040204" pitchFamily="34" charset="0"/>
                <a:ea typeface="Verdana" panose="020B0604030504040204" pitchFamily="34" charset="0"/>
              </a:rPr>
              <a:t>Moving Towards a </a:t>
            </a:r>
            <a:br>
              <a:rPr lang="en-US" b="1" dirty="0">
                <a:solidFill>
                  <a:srgbClr val="FF0000"/>
                </a:solidFill>
                <a:latin typeface="Verdana" panose="020B0604030504040204" pitchFamily="34" charset="0"/>
                <a:ea typeface="Verdana" panose="020B0604030504040204" pitchFamily="34" charset="0"/>
              </a:rPr>
            </a:br>
            <a:r>
              <a:rPr lang="en-US" b="1" dirty="0">
                <a:solidFill>
                  <a:srgbClr val="FF0000"/>
                </a:solidFill>
                <a:latin typeface="Verdana" panose="020B0604030504040204" pitchFamily="34" charset="0"/>
                <a:ea typeface="Verdana" panose="020B0604030504040204" pitchFamily="34" charset="0"/>
              </a:rPr>
              <a:t>Values-Driven Practice of </a:t>
            </a:r>
            <a:br>
              <a:rPr lang="en-US" b="1" dirty="0">
                <a:solidFill>
                  <a:srgbClr val="FF0000"/>
                </a:solidFill>
                <a:latin typeface="Verdana" panose="020B0604030504040204" pitchFamily="34" charset="0"/>
                <a:ea typeface="Verdana" panose="020B0604030504040204" pitchFamily="34" charset="0"/>
              </a:rPr>
            </a:br>
            <a:r>
              <a:rPr lang="en-US" b="1" dirty="0">
                <a:solidFill>
                  <a:srgbClr val="FF0000"/>
                </a:solidFill>
                <a:latin typeface="Verdana" panose="020B0604030504040204" pitchFamily="34" charset="0"/>
                <a:ea typeface="Verdana" panose="020B0604030504040204" pitchFamily="34" charset="0"/>
              </a:rPr>
              <a:t>Environmental Health</a:t>
            </a:r>
          </a:p>
        </p:txBody>
      </p:sp>
      <p:sp>
        <p:nvSpPr>
          <p:cNvPr id="3" name="Subtitle 2">
            <a:extLst>
              <a:ext uri="{FF2B5EF4-FFF2-40B4-BE49-F238E27FC236}">
                <a16:creationId xmlns:a16="http://schemas.microsoft.com/office/drawing/2014/main" id="{A8EED055-CFDC-41E0-83EA-2BB067D5BA75}"/>
              </a:ext>
            </a:extLst>
          </p:cNvPr>
          <p:cNvSpPr>
            <a:spLocks noGrp="1"/>
          </p:cNvSpPr>
          <p:nvPr>
            <p:ph type="subTitle" idx="1"/>
          </p:nvPr>
        </p:nvSpPr>
        <p:spPr>
          <a:xfrm>
            <a:off x="4406347" y="3391843"/>
            <a:ext cx="7584091" cy="2318919"/>
          </a:xfrm>
          <a:solidFill>
            <a:schemeClr val="bg1"/>
          </a:solidFill>
        </p:spPr>
        <p:txBody>
          <a:bodyPr>
            <a:noAutofit/>
          </a:bodyPr>
          <a:lstStyle/>
          <a:p>
            <a:endParaRPr lang="en-US" sz="800" b="1" dirty="0">
              <a:solidFill>
                <a:schemeClr val="accent1">
                  <a:lumMod val="75000"/>
                </a:schemeClr>
              </a:solidFill>
              <a:latin typeface="Verdana" panose="020B0604030504040204" pitchFamily="34" charset="0"/>
              <a:ea typeface="Verdana" panose="020B0604030504040204" pitchFamily="34" charset="0"/>
            </a:endParaRPr>
          </a:p>
          <a:p>
            <a:r>
              <a:rPr lang="en-US" sz="4000" b="1" dirty="0">
                <a:solidFill>
                  <a:schemeClr val="accent1">
                    <a:lumMod val="75000"/>
                  </a:schemeClr>
                </a:solidFill>
                <a:latin typeface="Verdana" panose="020B0604030504040204" pitchFamily="34" charset="0"/>
                <a:ea typeface="Verdana" panose="020B0604030504040204" pitchFamily="34" charset="0"/>
              </a:rPr>
              <a:t>Bob Custard</a:t>
            </a:r>
            <a:r>
              <a:rPr lang="en-US" sz="3200" b="1" dirty="0">
                <a:solidFill>
                  <a:schemeClr val="accent1">
                    <a:lumMod val="75000"/>
                  </a:schemeClr>
                </a:solidFill>
                <a:latin typeface="Verdana" panose="020B0604030504040204" pitchFamily="34" charset="0"/>
                <a:ea typeface="Verdana" panose="020B0604030504040204" pitchFamily="34" charset="0"/>
              </a:rPr>
              <a:t>, REHS, CP-FS</a:t>
            </a:r>
          </a:p>
          <a:p>
            <a:r>
              <a:rPr lang="en-US" sz="3200" dirty="0">
                <a:solidFill>
                  <a:schemeClr val="accent1">
                    <a:lumMod val="75000"/>
                  </a:schemeClr>
                </a:solidFill>
                <a:latin typeface="Verdana" panose="020B0604030504040204" pitchFamily="34" charset="0"/>
                <a:ea typeface="Verdana" panose="020B0604030504040204" pitchFamily="34" charset="0"/>
              </a:rPr>
              <a:t>NEHA Past-President (2015-16)</a:t>
            </a:r>
          </a:p>
          <a:p>
            <a:r>
              <a:rPr lang="en-US" sz="3200" dirty="0">
                <a:solidFill>
                  <a:schemeClr val="accent1">
                    <a:lumMod val="75000"/>
                  </a:schemeClr>
                </a:solidFill>
                <a:latin typeface="Verdana" panose="020B0604030504040204" pitchFamily="34" charset="0"/>
                <a:ea typeface="Verdana" panose="020B0604030504040204" pitchFamily="34" charset="0"/>
              </a:rPr>
              <a:t>EH Leadership Partners, LLC</a:t>
            </a:r>
          </a:p>
          <a:p>
            <a:endParaRPr lang="en-US" sz="800" dirty="0">
              <a:solidFill>
                <a:schemeClr val="accent1">
                  <a:lumMod val="75000"/>
                </a:schemeClr>
              </a:solidFill>
              <a:latin typeface="Verdana" panose="020B0604030504040204" pitchFamily="34" charset="0"/>
              <a:ea typeface="Verdana" panose="020B0604030504040204" pitchFamily="34" charset="0"/>
            </a:endParaRPr>
          </a:p>
          <a:p>
            <a:endParaRPr lang="en-US" sz="3600" dirty="0">
              <a:solidFill>
                <a:schemeClr val="accent1">
                  <a:lumMod val="75000"/>
                </a:schemeClr>
              </a:solidFill>
              <a:latin typeface="Verdana" panose="020B0604030504040204" pitchFamily="34" charset="0"/>
              <a:ea typeface="Verdana" panose="020B0604030504040204" pitchFamily="34" charset="0"/>
            </a:endParaRPr>
          </a:p>
        </p:txBody>
      </p:sp>
      <p:pic>
        <p:nvPicPr>
          <p:cNvPr id="19" name="Picture 18" descr="A picture containing text, sky, sign, outdoor&#10;&#10;Description automatically generated">
            <a:extLst>
              <a:ext uri="{FF2B5EF4-FFF2-40B4-BE49-F238E27FC236}">
                <a16:creationId xmlns:a16="http://schemas.microsoft.com/office/drawing/2014/main" id="{4F0D1B62-B4E9-4532-A1F5-D2999F244D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382" y="2763443"/>
            <a:ext cx="3834716" cy="3822523"/>
          </a:xfrm>
          <a:prstGeom prst="rect">
            <a:avLst/>
          </a:prstGeom>
        </p:spPr>
      </p:pic>
    </p:spTree>
    <p:extLst>
      <p:ext uri="{BB962C8B-B14F-4D97-AF65-F5344CB8AC3E}">
        <p14:creationId xmlns:p14="http://schemas.microsoft.com/office/powerpoint/2010/main" val="13173207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F3B2AE-31C4-487C-8C62-92FDC0146F2C}"/>
              </a:ext>
            </a:extLst>
          </p:cNvPr>
          <p:cNvSpPr txBox="1"/>
          <p:nvPr/>
        </p:nvSpPr>
        <p:spPr>
          <a:xfrm>
            <a:off x="358726" y="281354"/>
            <a:ext cx="11472203" cy="923330"/>
          </a:xfrm>
          <a:prstGeom prst="rect">
            <a:avLst/>
          </a:prstGeom>
          <a:solidFill>
            <a:schemeClr val="bg1"/>
          </a:solidFill>
        </p:spPr>
        <p:txBody>
          <a:bodyPr wrap="square" rtlCol="0">
            <a:spAutoFit/>
          </a:bodyPr>
          <a:lstStyle/>
          <a:p>
            <a:r>
              <a:rPr lang="en-US" sz="5400" b="1" dirty="0">
                <a:solidFill>
                  <a:srgbClr val="FF0000"/>
                </a:solidFill>
                <a:latin typeface="Verdana" panose="020B0604030504040204" pitchFamily="34" charset="0"/>
                <a:ea typeface="Verdana" panose="020B0604030504040204" pitchFamily="34" charset="0"/>
              </a:rPr>
              <a:t>Model Your Core Values</a:t>
            </a:r>
          </a:p>
        </p:txBody>
      </p:sp>
      <p:pic>
        <p:nvPicPr>
          <p:cNvPr id="11" name="Picture 10" descr="A person brushing a child's teeth&#10;&#10;Description automatically generated with medium confidence">
            <a:extLst>
              <a:ext uri="{FF2B5EF4-FFF2-40B4-BE49-F238E27FC236}">
                <a16:creationId xmlns:a16="http://schemas.microsoft.com/office/drawing/2014/main" id="{580BA5D5-7105-4C5B-8D5F-9FDA58B6D70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686441" y="1599508"/>
            <a:ext cx="6144488" cy="4861722"/>
          </a:xfrm>
          <a:prstGeom prst="rect">
            <a:avLst/>
          </a:prstGeom>
        </p:spPr>
      </p:pic>
      <p:sp>
        <p:nvSpPr>
          <p:cNvPr id="12" name="TextBox 11">
            <a:extLst>
              <a:ext uri="{FF2B5EF4-FFF2-40B4-BE49-F238E27FC236}">
                <a16:creationId xmlns:a16="http://schemas.microsoft.com/office/drawing/2014/main" id="{7BC16B95-9C1F-485E-B8B7-6C2376091670}"/>
              </a:ext>
            </a:extLst>
          </p:cNvPr>
          <p:cNvSpPr txBox="1"/>
          <p:nvPr/>
        </p:nvSpPr>
        <p:spPr>
          <a:xfrm>
            <a:off x="5686441" y="6461230"/>
            <a:ext cx="4922028" cy="230832"/>
          </a:xfrm>
          <a:prstGeom prst="rect">
            <a:avLst/>
          </a:prstGeom>
          <a:noFill/>
        </p:spPr>
        <p:txBody>
          <a:bodyPr wrap="square" rtlCol="0">
            <a:spAutoFit/>
          </a:bodyPr>
          <a:lstStyle/>
          <a:p>
            <a:r>
              <a:rPr lang="en-US" sz="900" dirty="0">
                <a:hlinkClick r:id="rId3" tooltip="http://sojournermarablegrimmett.blogspot.com/2011/08/back-to-school-back-to-doctor-and-dont.html"/>
              </a:rPr>
              <a:t>This Photo</a:t>
            </a:r>
            <a:r>
              <a:rPr lang="en-US" sz="900" dirty="0"/>
              <a:t> by Unknown Author is licensed under </a:t>
            </a:r>
            <a:r>
              <a:rPr lang="en-US" sz="900" dirty="0">
                <a:hlinkClick r:id="rId4" tooltip="https://creativecommons.org/licenses/by-nc-nd/3.0/"/>
              </a:rPr>
              <a:t>CC BY-NC-ND</a:t>
            </a:r>
            <a:endParaRPr lang="en-US" sz="900" dirty="0"/>
          </a:p>
        </p:txBody>
      </p:sp>
      <p:sp>
        <p:nvSpPr>
          <p:cNvPr id="13" name="TextBox 12">
            <a:extLst>
              <a:ext uri="{FF2B5EF4-FFF2-40B4-BE49-F238E27FC236}">
                <a16:creationId xmlns:a16="http://schemas.microsoft.com/office/drawing/2014/main" id="{7466217F-A585-490F-AB29-0BF2759910E7}"/>
              </a:ext>
            </a:extLst>
          </p:cNvPr>
          <p:cNvSpPr txBox="1"/>
          <p:nvPr/>
        </p:nvSpPr>
        <p:spPr>
          <a:xfrm>
            <a:off x="421017" y="1618206"/>
            <a:ext cx="4922028" cy="1938992"/>
          </a:xfrm>
          <a:prstGeom prst="rect">
            <a:avLst/>
          </a:prstGeom>
          <a:solidFill>
            <a:schemeClr val="bg1"/>
          </a:solidFill>
        </p:spPr>
        <p:txBody>
          <a:bodyPr wrap="square" rtlCol="0">
            <a:spAutoFit/>
          </a:bodyPr>
          <a:lstStyle/>
          <a:p>
            <a:pPr algn="ctr"/>
            <a:r>
              <a:rPr lang="en-US" sz="4000" b="1" i="1" dirty="0">
                <a:solidFill>
                  <a:srgbClr val="3366FF"/>
                </a:solidFill>
                <a:latin typeface="Verdana" panose="020B0604030504040204" pitchFamily="34" charset="0"/>
                <a:ea typeface="Verdana" panose="020B0604030504040204" pitchFamily="34" charset="0"/>
              </a:rPr>
              <a:t>“Values </a:t>
            </a:r>
          </a:p>
          <a:p>
            <a:pPr algn="ctr"/>
            <a:r>
              <a:rPr lang="en-US" sz="4000" b="1" i="1" dirty="0">
                <a:solidFill>
                  <a:srgbClr val="3366FF"/>
                </a:solidFill>
                <a:latin typeface="Verdana" panose="020B0604030504040204" pitchFamily="34" charset="0"/>
                <a:ea typeface="Verdana" panose="020B0604030504040204" pitchFamily="34" charset="0"/>
              </a:rPr>
              <a:t>are caught, </a:t>
            </a:r>
          </a:p>
          <a:p>
            <a:pPr algn="ctr"/>
            <a:r>
              <a:rPr lang="en-US" sz="4000" b="1" i="1" dirty="0">
                <a:solidFill>
                  <a:srgbClr val="3366FF"/>
                </a:solidFill>
                <a:latin typeface="Verdana" panose="020B0604030504040204" pitchFamily="34" charset="0"/>
                <a:ea typeface="Verdana" panose="020B0604030504040204" pitchFamily="34" charset="0"/>
              </a:rPr>
              <a:t>not taught.”</a:t>
            </a:r>
          </a:p>
        </p:txBody>
      </p:sp>
      <p:sp>
        <p:nvSpPr>
          <p:cNvPr id="14" name="TextBox 13">
            <a:extLst>
              <a:ext uri="{FF2B5EF4-FFF2-40B4-BE49-F238E27FC236}">
                <a16:creationId xmlns:a16="http://schemas.microsoft.com/office/drawing/2014/main" id="{AF01E5B9-B6FD-4058-9B8B-44BEE327054B}"/>
              </a:ext>
            </a:extLst>
          </p:cNvPr>
          <p:cNvSpPr txBox="1"/>
          <p:nvPr/>
        </p:nvSpPr>
        <p:spPr>
          <a:xfrm>
            <a:off x="421017" y="3906991"/>
            <a:ext cx="4922028" cy="2554545"/>
          </a:xfrm>
          <a:prstGeom prst="rect">
            <a:avLst/>
          </a:prstGeom>
          <a:solidFill>
            <a:schemeClr val="bg1"/>
          </a:solidFill>
        </p:spPr>
        <p:txBody>
          <a:bodyPr wrap="square" rtlCol="0">
            <a:spAutoFit/>
          </a:bodyPr>
          <a:lstStyle/>
          <a:p>
            <a:pPr algn="ctr"/>
            <a:r>
              <a:rPr lang="en-US" sz="4000" b="1" dirty="0">
                <a:solidFill>
                  <a:srgbClr val="FF0000"/>
                </a:solidFill>
                <a:latin typeface="Verdana" panose="020B0604030504040204" pitchFamily="34" charset="0"/>
                <a:ea typeface="Verdana" panose="020B0604030504040204" pitchFamily="34" charset="0"/>
              </a:rPr>
              <a:t>How do you model the core values of your work unit?</a:t>
            </a:r>
          </a:p>
        </p:txBody>
      </p:sp>
    </p:spTree>
    <p:extLst>
      <p:ext uri="{BB962C8B-B14F-4D97-AF65-F5344CB8AC3E}">
        <p14:creationId xmlns:p14="http://schemas.microsoft.com/office/powerpoint/2010/main" val="1408400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F70A910-1B87-4318-9E17-C3DCC9A16571}"/>
              </a:ext>
            </a:extLst>
          </p:cNvPr>
          <p:cNvSpPr txBox="1"/>
          <p:nvPr/>
        </p:nvSpPr>
        <p:spPr>
          <a:xfrm>
            <a:off x="6965665" y="1630905"/>
            <a:ext cx="4866436" cy="4401205"/>
          </a:xfrm>
          <a:prstGeom prst="rect">
            <a:avLst/>
          </a:prstGeom>
          <a:noFill/>
        </p:spPr>
        <p:txBody>
          <a:bodyPr wrap="square">
            <a:spAutoFit/>
          </a:bodyPr>
          <a:lstStyle/>
          <a:p>
            <a:pPr algn="ctr"/>
            <a:r>
              <a:rPr lang="en-US" sz="4000" b="1" i="1" dirty="0">
                <a:solidFill>
                  <a:schemeClr val="bg1"/>
                </a:solidFill>
                <a:effectLst/>
                <a:latin typeface="Verdana" panose="020B0604030504040204" pitchFamily="34" charset="0"/>
                <a:ea typeface="Verdana" panose="020B0604030504040204" pitchFamily="34" charset="0"/>
              </a:rPr>
              <a:t>“It's not hard to make decisions when you know what your values are.”</a:t>
            </a:r>
          </a:p>
          <a:p>
            <a:pPr algn="r"/>
            <a:br>
              <a:rPr lang="en-US" sz="4000" dirty="0">
                <a:solidFill>
                  <a:schemeClr val="bg1"/>
                </a:solidFill>
                <a:latin typeface="Verdana" panose="020B0604030504040204" pitchFamily="34" charset="0"/>
                <a:ea typeface="Verdana" panose="020B0604030504040204" pitchFamily="34" charset="0"/>
              </a:rPr>
            </a:br>
            <a:r>
              <a:rPr lang="en-US" sz="4000" i="0" dirty="0">
                <a:solidFill>
                  <a:schemeClr val="bg1"/>
                </a:solidFill>
                <a:effectLst/>
                <a:latin typeface="Verdana" panose="020B0604030504040204" pitchFamily="34" charset="0"/>
                <a:ea typeface="Verdana" panose="020B0604030504040204" pitchFamily="34" charset="0"/>
              </a:rPr>
              <a:t>― Roy Disney</a:t>
            </a:r>
            <a:endParaRPr lang="en-US" sz="4000" dirty="0">
              <a:solidFill>
                <a:schemeClr val="bg1"/>
              </a:solidFill>
              <a:latin typeface="Verdana" panose="020B0604030504040204" pitchFamily="34" charset="0"/>
              <a:ea typeface="Verdana" panose="020B0604030504040204" pitchFamily="34" charset="0"/>
            </a:endParaRPr>
          </a:p>
        </p:txBody>
      </p:sp>
      <p:sp>
        <p:nvSpPr>
          <p:cNvPr id="7" name="TextBox 6">
            <a:extLst>
              <a:ext uri="{FF2B5EF4-FFF2-40B4-BE49-F238E27FC236}">
                <a16:creationId xmlns:a16="http://schemas.microsoft.com/office/drawing/2014/main" id="{4D8FAE33-0A08-43CF-B03C-B927F51EFE6D}"/>
              </a:ext>
            </a:extLst>
          </p:cNvPr>
          <p:cNvSpPr txBox="1"/>
          <p:nvPr/>
        </p:nvSpPr>
        <p:spPr>
          <a:xfrm>
            <a:off x="359898" y="258911"/>
            <a:ext cx="11472203" cy="830997"/>
          </a:xfrm>
          <a:prstGeom prst="rect">
            <a:avLst/>
          </a:prstGeom>
          <a:solidFill>
            <a:schemeClr val="bg1"/>
          </a:solidFill>
        </p:spPr>
        <p:txBody>
          <a:bodyPr wrap="square" rtlCol="0">
            <a:spAutoFit/>
          </a:bodyPr>
          <a:lstStyle/>
          <a:p>
            <a:r>
              <a:rPr lang="en-US" sz="4800" b="1" dirty="0">
                <a:solidFill>
                  <a:srgbClr val="FF0000"/>
                </a:solidFill>
                <a:latin typeface="Verdana" panose="020B0604030504040204" pitchFamily="34" charset="0"/>
                <a:ea typeface="Verdana" panose="020B0604030504040204" pitchFamily="34" charset="0"/>
              </a:rPr>
              <a:t>Values-Based Decision Making</a:t>
            </a:r>
          </a:p>
        </p:txBody>
      </p:sp>
      <p:pic>
        <p:nvPicPr>
          <p:cNvPr id="3" name="Picture 2" descr="A yellow sign with black text&#10;&#10;Description automatically generated with medium confidence">
            <a:extLst>
              <a:ext uri="{FF2B5EF4-FFF2-40B4-BE49-F238E27FC236}">
                <a16:creationId xmlns:a16="http://schemas.microsoft.com/office/drawing/2014/main" id="{4F2FAF54-73FC-4A08-AA2A-C41419BBD00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59898" y="1483064"/>
            <a:ext cx="6313747" cy="5073919"/>
          </a:xfrm>
          <a:prstGeom prst="rect">
            <a:avLst/>
          </a:prstGeom>
        </p:spPr>
      </p:pic>
      <p:sp>
        <p:nvSpPr>
          <p:cNvPr id="4" name="TextBox 3">
            <a:extLst>
              <a:ext uri="{FF2B5EF4-FFF2-40B4-BE49-F238E27FC236}">
                <a16:creationId xmlns:a16="http://schemas.microsoft.com/office/drawing/2014/main" id="{6B75B787-5A92-42B9-A3FA-630BA0CC10DF}"/>
              </a:ext>
            </a:extLst>
          </p:cNvPr>
          <p:cNvSpPr txBox="1"/>
          <p:nvPr/>
        </p:nvSpPr>
        <p:spPr>
          <a:xfrm>
            <a:off x="327858" y="6556983"/>
            <a:ext cx="5139363" cy="230832"/>
          </a:xfrm>
          <a:prstGeom prst="rect">
            <a:avLst/>
          </a:prstGeom>
          <a:noFill/>
        </p:spPr>
        <p:txBody>
          <a:bodyPr wrap="square" rtlCol="0">
            <a:spAutoFit/>
          </a:bodyPr>
          <a:lstStyle/>
          <a:p>
            <a:r>
              <a:rPr lang="en-US" sz="900">
                <a:hlinkClick r:id="rId3" tooltip="http://www.gloconomics.com/2013_03_01_archive.html"/>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29117703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F3B2AE-31C4-487C-8C62-92FDC0146F2C}"/>
              </a:ext>
            </a:extLst>
          </p:cNvPr>
          <p:cNvSpPr txBox="1"/>
          <p:nvPr/>
        </p:nvSpPr>
        <p:spPr>
          <a:xfrm>
            <a:off x="358726" y="281354"/>
            <a:ext cx="11472203" cy="707886"/>
          </a:xfrm>
          <a:prstGeom prst="rect">
            <a:avLst/>
          </a:prstGeom>
          <a:solidFill>
            <a:schemeClr val="bg1"/>
          </a:solidFill>
        </p:spPr>
        <p:txBody>
          <a:bodyPr wrap="square" rtlCol="0">
            <a:spAutoFit/>
          </a:bodyPr>
          <a:lstStyle/>
          <a:p>
            <a:r>
              <a:rPr lang="en-US" sz="4000" b="1" dirty="0">
                <a:solidFill>
                  <a:srgbClr val="FF0000"/>
                </a:solidFill>
                <a:latin typeface="Verdana" panose="020B0604030504040204" pitchFamily="34" charset="0"/>
                <a:ea typeface="Verdana" panose="020B0604030504040204" pitchFamily="34" charset="0"/>
              </a:rPr>
              <a:t>Model Values-Based Decision Making</a:t>
            </a:r>
          </a:p>
        </p:txBody>
      </p:sp>
      <p:sp>
        <p:nvSpPr>
          <p:cNvPr id="14" name="TextBox 13">
            <a:extLst>
              <a:ext uri="{FF2B5EF4-FFF2-40B4-BE49-F238E27FC236}">
                <a16:creationId xmlns:a16="http://schemas.microsoft.com/office/drawing/2014/main" id="{AF01E5B9-B6FD-4058-9B8B-44BEE327054B}"/>
              </a:ext>
            </a:extLst>
          </p:cNvPr>
          <p:cNvSpPr txBox="1"/>
          <p:nvPr/>
        </p:nvSpPr>
        <p:spPr>
          <a:xfrm>
            <a:off x="358726" y="1429798"/>
            <a:ext cx="5325849" cy="4154984"/>
          </a:xfrm>
          <a:prstGeom prst="rect">
            <a:avLst/>
          </a:prstGeom>
          <a:solidFill>
            <a:schemeClr val="bg1"/>
          </a:solidFill>
        </p:spPr>
        <p:txBody>
          <a:bodyPr wrap="square" rtlCol="0">
            <a:spAutoFit/>
          </a:bodyPr>
          <a:lstStyle/>
          <a:p>
            <a:r>
              <a:rPr lang="en-US" sz="4000" b="1" dirty="0">
                <a:solidFill>
                  <a:srgbClr val="FF0000"/>
                </a:solidFill>
                <a:latin typeface="Verdana" panose="020B0604030504040204" pitchFamily="34" charset="0"/>
                <a:ea typeface="Verdana" panose="020B0604030504040204" pitchFamily="34" charset="0"/>
              </a:rPr>
              <a:t>ASK:</a:t>
            </a:r>
          </a:p>
          <a:p>
            <a:endParaRPr lang="en-US" sz="1200" b="1" dirty="0">
              <a:solidFill>
                <a:srgbClr val="FF0000"/>
              </a:solidFill>
              <a:latin typeface="Verdana" panose="020B0604030504040204" pitchFamily="34" charset="0"/>
              <a:ea typeface="Verdana" panose="020B0604030504040204" pitchFamily="34" charset="0"/>
            </a:endParaRPr>
          </a:p>
          <a:p>
            <a:pPr algn="ctr"/>
            <a:r>
              <a:rPr lang="en-US" sz="4000" b="1" dirty="0">
                <a:solidFill>
                  <a:srgbClr val="FF0000"/>
                </a:solidFill>
                <a:latin typeface="Verdana" panose="020B0604030504040204" pitchFamily="34" charset="0"/>
                <a:ea typeface="Verdana" panose="020B0604030504040204" pitchFamily="34" charset="0"/>
              </a:rPr>
              <a:t>“In light of </a:t>
            </a:r>
          </a:p>
          <a:p>
            <a:pPr algn="ctr"/>
            <a:r>
              <a:rPr lang="en-US" sz="4000" b="1" dirty="0">
                <a:solidFill>
                  <a:srgbClr val="FF0000"/>
                </a:solidFill>
                <a:latin typeface="Verdana" panose="020B0604030504040204" pitchFamily="34" charset="0"/>
                <a:ea typeface="Verdana" panose="020B0604030504040204" pitchFamily="34" charset="0"/>
              </a:rPr>
              <a:t>our core values, what is the best course of action in this situation?”</a:t>
            </a:r>
          </a:p>
          <a:p>
            <a:pPr algn="ctr"/>
            <a:endParaRPr lang="en-US" sz="1200" b="1" dirty="0">
              <a:solidFill>
                <a:srgbClr val="FF0000"/>
              </a:solidFill>
              <a:latin typeface="Verdana" panose="020B0604030504040204" pitchFamily="34" charset="0"/>
              <a:ea typeface="Verdana" panose="020B0604030504040204" pitchFamily="34" charset="0"/>
            </a:endParaRPr>
          </a:p>
        </p:txBody>
      </p:sp>
      <p:pic>
        <p:nvPicPr>
          <p:cNvPr id="7" name="Picture 6" descr="A group of people sitting around a table with laptops&#10;&#10;Description automatically generated with medium confidence">
            <a:extLst>
              <a:ext uri="{FF2B5EF4-FFF2-40B4-BE49-F238E27FC236}">
                <a16:creationId xmlns:a16="http://schemas.microsoft.com/office/drawing/2014/main" id="{25492650-243E-40C1-A1CC-49F09A2BB2C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970087" y="1429798"/>
            <a:ext cx="5860842" cy="4154984"/>
          </a:xfrm>
          <a:prstGeom prst="rect">
            <a:avLst/>
          </a:prstGeom>
          <a:solidFill>
            <a:schemeClr val="bg1">
              <a:lumMod val="95000"/>
            </a:schemeClr>
          </a:solidFill>
        </p:spPr>
      </p:pic>
      <p:sp>
        <p:nvSpPr>
          <p:cNvPr id="8" name="TextBox 7">
            <a:extLst>
              <a:ext uri="{FF2B5EF4-FFF2-40B4-BE49-F238E27FC236}">
                <a16:creationId xmlns:a16="http://schemas.microsoft.com/office/drawing/2014/main" id="{35652741-F004-4126-8AAE-4FCAA2274D99}"/>
              </a:ext>
            </a:extLst>
          </p:cNvPr>
          <p:cNvSpPr txBox="1"/>
          <p:nvPr/>
        </p:nvSpPr>
        <p:spPr>
          <a:xfrm>
            <a:off x="7920112" y="5671397"/>
            <a:ext cx="2919774" cy="230832"/>
          </a:xfrm>
          <a:prstGeom prst="rect">
            <a:avLst/>
          </a:prstGeom>
          <a:noFill/>
        </p:spPr>
        <p:txBody>
          <a:bodyPr wrap="square" rtlCol="0">
            <a:spAutoFit/>
          </a:bodyPr>
          <a:lstStyle/>
          <a:p>
            <a:r>
              <a:rPr lang="en-US" sz="900" dirty="0">
                <a:hlinkClick r:id="rId3" tooltip="https://www.pngall.com/meeting-png"/>
              </a:rPr>
              <a:t>This Photo</a:t>
            </a:r>
            <a:r>
              <a:rPr lang="en-US" sz="900" dirty="0"/>
              <a:t> by Unknown Author is licensed under </a:t>
            </a:r>
            <a:r>
              <a:rPr lang="en-US" sz="900" dirty="0">
                <a:hlinkClick r:id="rId4" tooltip="https://creativecommons.org/licenses/by-nc/3.0/"/>
              </a:rPr>
              <a:t>CC BY-NC</a:t>
            </a:r>
            <a:endParaRPr lang="en-US" sz="900" dirty="0"/>
          </a:p>
        </p:txBody>
      </p:sp>
      <p:sp>
        <p:nvSpPr>
          <p:cNvPr id="15" name="TextBox 14">
            <a:extLst>
              <a:ext uri="{FF2B5EF4-FFF2-40B4-BE49-F238E27FC236}">
                <a16:creationId xmlns:a16="http://schemas.microsoft.com/office/drawing/2014/main" id="{5730E76A-5C4A-4E0F-A8FD-1C5F35BC48FD}"/>
              </a:ext>
            </a:extLst>
          </p:cNvPr>
          <p:cNvSpPr txBox="1"/>
          <p:nvPr/>
        </p:nvSpPr>
        <p:spPr>
          <a:xfrm>
            <a:off x="409933" y="5956748"/>
            <a:ext cx="11472204" cy="523220"/>
          </a:xfrm>
          <a:prstGeom prst="rect">
            <a:avLst/>
          </a:prstGeom>
          <a:solidFill>
            <a:schemeClr val="bg1"/>
          </a:solidFill>
        </p:spPr>
        <p:txBody>
          <a:bodyPr wrap="square" rtlCol="0">
            <a:spAutoFit/>
          </a:bodyPr>
          <a:lstStyle/>
          <a:p>
            <a:pPr algn="ctr"/>
            <a:r>
              <a:rPr lang="en-US" sz="2800" b="1" i="1" dirty="0">
                <a:solidFill>
                  <a:srgbClr val="FF0000"/>
                </a:solidFill>
                <a:latin typeface="Verdana" panose="020B0604030504040204" pitchFamily="34" charset="0"/>
                <a:ea typeface="Verdana" panose="020B0604030504040204" pitchFamily="34" charset="0"/>
              </a:rPr>
              <a:t>Show How Decisions Are Made Based On Core Values</a:t>
            </a:r>
          </a:p>
        </p:txBody>
      </p:sp>
    </p:spTree>
    <p:extLst>
      <p:ext uri="{BB962C8B-B14F-4D97-AF65-F5344CB8AC3E}">
        <p14:creationId xmlns:p14="http://schemas.microsoft.com/office/powerpoint/2010/main" val="41371525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F3B2AE-31C4-487C-8C62-92FDC0146F2C}"/>
              </a:ext>
            </a:extLst>
          </p:cNvPr>
          <p:cNvSpPr txBox="1"/>
          <p:nvPr/>
        </p:nvSpPr>
        <p:spPr>
          <a:xfrm>
            <a:off x="358726" y="309319"/>
            <a:ext cx="11472203" cy="923330"/>
          </a:xfrm>
          <a:prstGeom prst="rect">
            <a:avLst/>
          </a:prstGeom>
          <a:solidFill>
            <a:schemeClr val="bg1"/>
          </a:solidFill>
        </p:spPr>
        <p:txBody>
          <a:bodyPr wrap="square" rtlCol="0">
            <a:spAutoFit/>
          </a:bodyPr>
          <a:lstStyle/>
          <a:p>
            <a:r>
              <a:rPr lang="en-US" sz="5400" b="1" dirty="0">
                <a:solidFill>
                  <a:srgbClr val="FF0000"/>
                </a:solidFill>
                <a:latin typeface="Verdana" panose="020B0604030504040204" pitchFamily="34" charset="0"/>
                <a:ea typeface="Verdana" panose="020B0604030504040204" pitchFamily="34" charset="0"/>
              </a:rPr>
              <a:t>Values-Based Hiring</a:t>
            </a:r>
          </a:p>
        </p:txBody>
      </p:sp>
      <p:sp>
        <p:nvSpPr>
          <p:cNvPr id="4" name="TextBox 3">
            <a:extLst>
              <a:ext uri="{FF2B5EF4-FFF2-40B4-BE49-F238E27FC236}">
                <a16:creationId xmlns:a16="http://schemas.microsoft.com/office/drawing/2014/main" id="{ED63ECC6-A28B-4A88-85D9-9F827A01D244}"/>
              </a:ext>
            </a:extLst>
          </p:cNvPr>
          <p:cNvSpPr txBox="1"/>
          <p:nvPr/>
        </p:nvSpPr>
        <p:spPr>
          <a:xfrm>
            <a:off x="6011388" y="2037402"/>
            <a:ext cx="5102088" cy="3785652"/>
          </a:xfrm>
          <a:prstGeom prst="rect">
            <a:avLst/>
          </a:prstGeom>
          <a:noFill/>
        </p:spPr>
        <p:txBody>
          <a:bodyPr wrap="square" rtlCol="0">
            <a:spAutoFit/>
          </a:bodyPr>
          <a:lstStyle/>
          <a:p>
            <a:pPr algn="ctr" fontAlgn="base"/>
            <a:r>
              <a:rPr lang="en-US" sz="4000" b="1" i="1" dirty="0">
                <a:solidFill>
                  <a:schemeClr val="bg1"/>
                </a:solidFill>
                <a:effectLst/>
                <a:latin typeface="Verdana" panose="020B0604030504040204" pitchFamily="34" charset="0"/>
                <a:ea typeface="Verdana" panose="020B0604030504040204" pitchFamily="34" charset="0"/>
              </a:rPr>
              <a:t>“Good values are like a magnet – they attract good people.”</a:t>
            </a:r>
            <a:r>
              <a:rPr lang="en-US" sz="4000" b="1" i="0" dirty="0">
                <a:solidFill>
                  <a:schemeClr val="bg1"/>
                </a:solidFill>
                <a:effectLst/>
                <a:latin typeface="Verdana" panose="020B0604030504040204" pitchFamily="34" charset="0"/>
                <a:ea typeface="Verdana" panose="020B0604030504040204" pitchFamily="34" charset="0"/>
              </a:rPr>
              <a:t> </a:t>
            </a:r>
          </a:p>
          <a:p>
            <a:pPr algn="ctr" fontAlgn="base"/>
            <a:r>
              <a:rPr lang="en-US" sz="4000" b="1" i="0" dirty="0">
                <a:solidFill>
                  <a:schemeClr val="bg1"/>
                </a:solidFill>
                <a:effectLst/>
                <a:latin typeface="Verdana" panose="020B0604030504040204" pitchFamily="34" charset="0"/>
                <a:ea typeface="Verdana" panose="020B0604030504040204" pitchFamily="34" charset="0"/>
              </a:rPr>
              <a:t>   </a:t>
            </a:r>
          </a:p>
          <a:p>
            <a:pPr algn="l" fontAlgn="base"/>
            <a:r>
              <a:rPr lang="en-US" sz="4000" b="1" dirty="0">
                <a:solidFill>
                  <a:schemeClr val="bg1"/>
                </a:solidFill>
                <a:latin typeface="Verdana" panose="020B0604030504040204" pitchFamily="34" charset="0"/>
                <a:ea typeface="Verdana" panose="020B0604030504040204" pitchFamily="34" charset="0"/>
              </a:rPr>
              <a:t>      - </a:t>
            </a:r>
            <a:r>
              <a:rPr lang="en-US" sz="4000" i="0" dirty="0">
                <a:solidFill>
                  <a:schemeClr val="bg1"/>
                </a:solidFill>
                <a:effectLst/>
                <a:latin typeface="Verdana" panose="020B0604030504040204" pitchFamily="34" charset="0"/>
                <a:ea typeface="Verdana" panose="020B0604030504040204" pitchFamily="34" charset="0"/>
              </a:rPr>
              <a:t>John Wooden</a:t>
            </a:r>
          </a:p>
        </p:txBody>
      </p:sp>
      <p:pic>
        <p:nvPicPr>
          <p:cNvPr id="7" name="Picture 6" descr="A picture containing skiing, group, people, line&#10;&#10;Description automatically generated">
            <a:extLst>
              <a:ext uri="{FF2B5EF4-FFF2-40B4-BE49-F238E27FC236}">
                <a16:creationId xmlns:a16="http://schemas.microsoft.com/office/drawing/2014/main" id="{AB8D7096-8653-44FE-8659-2871D97CFF3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58725" y="1541585"/>
            <a:ext cx="4986997" cy="4986997"/>
          </a:xfrm>
          <a:prstGeom prst="rect">
            <a:avLst/>
          </a:prstGeom>
        </p:spPr>
      </p:pic>
      <p:sp>
        <p:nvSpPr>
          <p:cNvPr id="8" name="TextBox 7">
            <a:extLst>
              <a:ext uri="{FF2B5EF4-FFF2-40B4-BE49-F238E27FC236}">
                <a16:creationId xmlns:a16="http://schemas.microsoft.com/office/drawing/2014/main" id="{3B57B099-DDB9-444D-BE3E-482956615D10}"/>
              </a:ext>
            </a:extLst>
          </p:cNvPr>
          <p:cNvSpPr txBox="1"/>
          <p:nvPr/>
        </p:nvSpPr>
        <p:spPr>
          <a:xfrm>
            <a:off x="358726" y="6548679"/>
            <a:ext cx="4860388" cy="230832"/>
          </a:xfrm>
          <a:prstGeom prst="rect">
            <a:avLst/>
          </a:prstGeom>
          <a:noFill/>
        </p:spPr>
        <p:txBody>
          <a:bodyPr wrap="square" rtlCol="0">
            <a:spAutoFit/>
          </a:bodyPr>
          <a:lstStyle/>
          <a:p>
            <a:r>
              <a:rPr lang="en-US" sz="900">
                <a:hlinkClick r:id="rId3" tooltip="https://www.tradeshowinsights.com/2019/03/6-keys-to-becoming-more-attractive-your-booth-that-is/"/>
              </a:rPr>
              <a:t>This Photo</a:t>
            </a:r>
            <a:r>
              <a:rPr lang="en-US" sz="900"/>
              <a:t> by Unknown Author is licensed under </a:t>
            </a:r>
            <a:r>
              <a:rPr lang="en-US" sz="900">
                <a:hlinkClick r:id="rId4" tooltip="https://creativecommons.org/licenses/by-nc-nd/3.0/"/>
              </a:rPr>
              <a:t>CC BY-NC-ND</a:t>
            </a:r>
            <a:endParaRPr lang="en-US" sz="900"/>
          </a:p>
        </p:txBody>
      </p:sp>
    </p:spTree>
    <p:extLst>
      <p:ext uri="{BB962C8B-B14F-4D97-AF65-F5344CB8AC3E}">
        <p14:creationId xmlns:p14="http://schemas.microsoft.com/office/powerpoint/2010/main" val="17255837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F3B2AE-31C4-487C-8C62-92FDC0146F2C}"/>
              </a:ext>
            </a:extLst>
          </p:cNvPr>
          <p:cNvSpPr txBox="1"/>
          <p:nvPr/>
        </p:nvSpPr>
        <p:spPr>
          <a:xfrm>
            <a:off x="358724" y="221042"/>
            <a:ext cx="11472203" cy="1754326"/>
          </a:xfrm>
          <a:prstGeom prst="rect">
            <a:avLst/>
          </a:prstGeom>
          <a:solidFill>
            <a:schemeClr val="bg1"/>
          </a:solidFill>
        </p:spPr>
        <p:txBody>
          <a:bodyPr wrap="square" rtlCol="0">
            <a:spAutoFit/>
          </a:bodyPr>
          <a:lstStyle/>
          <a:p>
            <a:r>
              <a:rPr lang="en-US" sz="5400" b="1" dirty="0">
                <a:solidFill>
                  <a:srgbClr val="FF0000"/>
                </a:solidFill>
                <a:latin typeface="Verdana" panose="020B0604030504040204" pitchFamily="34" charset="0"/>
                <a:ea typeface="Verdana" panose="020B0604030504040204" pitchFamily="34" charset="0"/>
              </a:rPr>
              <a:t>Interview Questions That Reveal Attitudes &amp; Values</a:t>
            </a:r>
          </a:p>
        </p:txBody>
      </p:sp>
      <p:sp>
        <p:nvSpPr>
          <p:cNvPr id="3" name="TextBox 2">
            <a:extLst>
              <a:ext uri="{FF2B5EF4-FFF2-40B4-BE49-F238E27FC236}">
                <a16:creationId xmlns:a16="http://schemas.microsoft.com/office/drawing/2014/main" id="{9C8911A8-6743-4A3A-BC1D-121AE5743EBA}"/>
              </a:ext>
            </a:extLst>
          </p:cNvPr>
          <p:cNvSpPr txBox="1"/>
          <p:nvPr/>
        </p:nvSpPr>
        <p:spPr>
          <a:xfrm>
            <a:off x="3234450" y="5553761"/>
            <a:ext cx="8778648" cy="1200329"/>
          </a:xfrm>
          <a:prstGeom prst="rect">
            <a:avLst/>
          </a:prstGeom>
          <a:noFill/>
        </p:spPr>
        <p:txBody>
          <a:bodyPr wrap="square" rtlCol="0">
            <a:spAutoFit/>
          </a:bodyPr>
          <a:lstStyle/>
          <a:p>
            <a:r>
              <a:rPr lang="en-US" sz="3600" dirty="0">
                <a:solidFill>
                  <a:schemeClr val="bg1"/>
                </a:solidFill>
                <a:latin typeface="Verdana" panose="020B0604030504040204" pitchFamily="34" charset="0"/>
                <a:ea typeface="Verdana" panose="020B0604030504040204" pitchFamily="34" charset="0"/>
              </a:rPr>
              <a:t>In general, would you prefer to work independently or as part of a team?</a:t>
            </a:r>
          </a:p>
        </p:txBody>
      </p:sp>
      <p:sp>
        <p:nvSpPr>
          <p:cNvPr id="9" name="TextBox 8">
            <a:extLst>
              <a:ext uri="{FF2B5EF4-FFF2-40B4-BE49-F238E27FC236}">
                <a16:creationId xmlns:a16="http://schemas.microsoft.com/office/drawing/2014/main" id="{08BC6B8C-2518-49F8-A16E-F9D2AC4221DE}"/>
              </a:ext>
            </a:extLst>
          </p:cNvPr>
          <p:cNvSpPr txBox="1"/>
          <p:nvPr/>
        </p:nvSpPr>
        <p:spPr>
          <a:xfrm>
            <a:off x="1637560" y="3771982"/>
            <a:ext cx="9149709" cy="1754326"/>
          </a:xfrm>
          <a:prstGeom prst="rect">
            <a:avLst/>
          </a:prstGeom>
          <a:noFill/>
        </p:spPr>
        <p:txBody>
          <a:bodyPr wrap="square" rtlCol="0">
            <a:spAutoFit/>
          </a:bodyPr>
          <a:lstStyle/>
          <a:p>
            <a:r>
              <a:rPr lang="en-US" sz="3600" dirty="0">
                <a:solidFill>
                  <a:schemeClr val="bg1"/>
                </a:solidFill>
                <a:latin typeface="Verdana" panose="020B0604030504040204" pitchFamily="34" charset="0"/>
                <a:ea typeface="Verdana" panose="020B0604030504040204" pitchFamily="34" charset="0"/>
              </a:rPr>
              <a:t>If we ever got into a bind with a client, would you be willing to tell a little white lie to help your supervisor out?</a:t>
            </a:r>
          </a:p>
        </p:txBody>
      </p:sp>
      <p:sp>
        <p:nvSpPr>
          <p:cNvPr id="10" name="TextBox 9">
            <a:extLst>
              <a:ext uri="{FF2B5EF4-FFF2-40B4-BE49-F238E27FC236}">
                <a16:creationId xmlns:a16="http://schemas.microsoft.com/office/drawing/2014/main" id="{538F7DB2-1E65-48AE-A3CE-066031FFFFA6}"/>
              </a:ext>
            </a:extLst>
          </p:cNvPr>
          <p:cNvSpPr txBox="1"/>
          <p:nvPr/>
        </p:nvSpPr>
        <p:spPr>
          <a:xfrm>
            <a:off x="305717" y="2045422"/>
            <a:ext cx="10248724" cy="1754326"/>
          </a:xfrm>
          <a:prstGeom prst="rect">
            <a:avLst/>
          </a:prstGeom>
          <a:noFill/>
        </p:spPr>
        <p:txBody>
          <a:bodyPr wrap="square" rtlCol="0">
            <a:spAutoFit/>
          </a:bodyPr>
          <a:lstStyle/>
          <a:p>
            <a:r>
              <a:rPr lang="en-US" sz="3600" dirty="0">
                <a:solidFill>
                  <a:schemeClr val="bg1"/>
                </a:solidFill>
                <a:latin typeface="Verdana" panose="020B0604030504040204" pitchFamily="34" charset="0"/>
                <a:ea typeface="Verdana" panose="020B0604030504040204" pitchFamily="34" charset="0"/>
              </a:rPr>
              <a:t>Describe any volunteer experience you have had working with community or service organizations?</a:t>
            </a:r>
          </a:p>
        </p:txBody>
      </p:sp>
    </p:spTree>
    <p:extLst>
      <p:ext uri="{BB962C8B-B14F-4D97-AF65-F5344CB8AC3E}">
        <p14:creationId xmlns:p14="http://schemas.microsoft.com/office/powerpoint/2010/main" val="3263999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subTnLst>
                                    <p:animClr clrSpc="rgb" dir="cw">
                                      <p:cBhvr override="childStyle">
                                        <p:cTn dur="1" fill="hold" display="0" masterRel="nextClick" afterEffect="1"/>
                                        <p:tgtEl>
                                          <p:spTgt spid="10"/>
                                        </p:tgtEl>
                                        <p:attrNameLst>
                                          <p:attrName>ppt_c</p:attrName>
                                        </p:attrNameLst>
                                      </p:cBhvr>
                                      <p:to>
                                        <a:schemeClr val="accent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subTnLst>
                                    <p:animClr clrSpc="rgb" dir="cw">
                                      <p:cBhvr override="childStyle">
                                        <p:cTn dur="1" fill="hold" display="0" masterRel="nextClick" afterEffect="1"/>
                                        <p:tgtEl>
                                          <p:spTgt spid="9"/>
                                        </p:tgtEl>
                                        <p:attrNameLst>
                                          <p:attrName>ppt_c</p:attrName>
                                        </p:attrNameLst>
                                      </p:cBhvr>
                                      <p:to>
                                        <a:schemeClr val="accent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F3B2AE-31C4-487C-8C62-92FDC0146F2C}"/>
              </a:ext>
            </a:extLst>
          </p:cNvPr>
          <p:cNvSpPr txBox="1"/>
          <p:nvPr/>
        </p:nvSpPr>
        <p:spPr>
          <a:xfrm>
            <a:off x="358726" y="309319"/>
            <a:ext cx="11472203" cy="923330"/>
          </a:xfrm>
          <a:prstGeom prst="rect">
            <a:avLst/>
          </a:prstGeom>
          <a:solidFill>
            <a:schemeClr val="bg1"/>
          </a:solidFill>
        </p:spPr>
        <p:txBody>
          <a:bodyPr wrap="square" rtlCol="0">
            <a:spAutoFit/>
          </a:bodyPr>
          <a:lstStyle/>
          <a:p>
            <a:r>
              <a:rPr lang="en-US" sz="5400" b="1" dirty="0">
                <a:solidFill>
                  <a:srgbClr val="FF0000"/>
                </a:solidFill>
                <a:latin typeface="Verdana" panose="020B0604030504040204" pitchFamily="34" charset="0"/>
                <a:ea typeface="Verdana" panose="020B0604030504040204" pitchFamily="34" charset="0"/>
              </a:rPr>
              <a:t>Values-Based Training</a:t>
            </a:r>
          </a:p>
        </p:txBody>
      </p:sp>
      <p:pic>
        <p:nvPicPr>
          <p:cNvPr id="10" name="Picture 9" descr="A picture containing text, sky, outdoor, sign&#10;&#10;Description automatically generated">
            <a:extLst>
              <a:ext uri="{FF2B5EF4-FFF2-40B4-BE49-F238E27FC236}">
                <a16:creationId xmlns:a16="http://schemas.microsoft.com/office/drawing/2014/main" id="{ECA939CD-7D2D-4527-8C8D-D68F01C9026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58726" y="1446411"/>
            <a:ext cx="5945518" cy="5102267"/>
          </a:xfrm>
          <a:prstGeom prst="rect">
            <a:avLst/>
          </a:prstGeom>
        </p:spPr>
      </p:pic>
      <p:sp>
        <p:nvSpPr>
          <p:cNvPr id="11" name="TextBox 10">
            <a:extLst>
              <a:ext uri="{FF2B5EF4-FFF2-40B4-BE49-F238E27FC236}">
                <a16:creationId xmlns:a16="http://schemas.microsoft.com/office/drawing/2014/main" id="{D428DF65-50AA-4905-B758-125ABAADAB0D}"/>
              </a:ext>
            </a:extLst>
          </p:cNvPr>
          <p:cNvSpPr txBox="1"/>
          <p:nvPr/>
        </p:nvSpPr>
        <p:spPr>
          <a:xfrm>
            <a:off x="358726" y="6548678"/>
            <a:ext cx="5945518" cy="230832"/>
          </a:xfrm>
          <a:prstGeom prst="rect">
            <a:avLst/>
          </a:prstGeom>
          <a:noFill/>
        </p:spPr>
        <p:txBody>
          <a:bodyPr wrap="square" rtlCol="0">
            <a:spAutoFit/>
          </a:bodyPr>
          <a:lstStyle/>
          <a:p>
            <a:r>
              <a:rPr lang="en-US" sz="900" dirty="0">
                <a:hlinkClick r:id="rId3" tooltip="http://picpedia.org/highway-signs/s/staff-training.html"/>
              </a:rPr>
              <a:t>This Photo</a:t>
            </a:r>
            <a:r>
              <a:rPr lang="en-US" sz="900" dirty="0"/>
              <a:t> by Unknown Author is licensed under </a:t>
            </a:r>
            <a:r>
              <a:rPr lang="en-US" sz="900" dirty="0">
                <a:hlinkClick r:id="rId4" tooltip="https://creativecommons.org/licenses/by-sa/3.0/"/>
              </a:rPr>
              <a:t>CC BY-SA</a:t>
            </a:r>
            <a:endParaRPr lang="en-US" sz="900" dirty="0"/>
          </a:p>
        </p:txBody>
      </p:sp>
      <p:sp>
        <p:nvSpPr>
          <p:cNvPr id="12" name="TextBox 11">
            <a:extLst>
              <a:ext uri="{FF2B5EF4-FFF2-40B4-BE49-F238E27FC236}">
                <a16:creationId xmlns:a16="http://schemas.microsoft.com/office/drawing/2014/main" id="{F85A41A3-8EEE-437B-8631-7BDC68965212}"/>
              </a:ext>
            </a:extLst>
          </p:cNvPr>
          <p:cNvSpPr txBox="1"/>
          <p:nvPr/>
        </p:nvSpPr>
        <p:spPr>
          <a:xfrm>
            <a:off x="6900203" y="1446411"/>
            <a:ext cx="4790049" cy="5016758"/>
          </a:xfrm>
          <a:prstGeom prst="rect">
            <a:avLst/>
          </a:prstGeom>
          <a:noFill/>
        </p:spPr>
        <p:txBody>
          <a:bodyPr wrap="square" rtlCol="0">
            <a:spAutoFit/>
          </a:bodyPr>
          <a:lstStyle/>
          <a:p>
            <a:r>
              <a:rPr lang="en-US" sz="4000" b="1" i="1" dirty="0">
                <a:solidFill>
                  <a:schemeClr val="bg1"/>
                </a:solidFill>
                <a:latin typeface="Verdana" panose="020B0604030504040204" pitchFamily="34" charset="0"/>
                <a:ea typeface="Verdana" panose="020B0604030504040204" pitchFamily="34" charset="0"/>
              </a:rPr>
              <a:t>“People can’t live up to the expectations that they don’t know have been set for them.”</a:t>
            </a:r>
          </a:p>
          <a:p>
            <a:r>
              <a:rPr lang="en-US" sz="4000" b="1" i="1" dirty="0">
                <a:solidFill>
                  <a:schemeClr val="bg1"/>
                </a:solidFill>
                <a:latin typeface="Verdana" panose="020B0604030504040204" pitchFamily="34" charset="0"/>
                <a:ea typeface="Verdana" panose="020B0604030504040204" pitchFamily="34" charset="0"/>
              </a:rPr>
              <a:t>       </a:t>
            </a:r>
            <a:r>
              <a:rPr lang="en-US" sz="4000" dirty="0">
                <a:solidFill>
                  <a:schemeClr val="bg1"/>
                </a:solidFill>
                <a:latin typeface="Verdana" panose="020B0604030504040204" pitchFamily="34" charset="0"/>
                <a:ea typeface="Verdana" panose="020B0604030504040204" pitchFamily="34" charset="0"/>
              </a:rPr>
              <a:t>- Rory Vaden</a:t>
            </a:r>
          </a:p>
        </p:txBody>
      </p:sp>
    </p:spTree>
    <p:extLst>
      <p:ext uri="{BB962C8B-B14F-4D97-AF65-F5344CB8AC3E}">
        <p14:creationId xmlns:p14="http://schemas.microsoft.com/office/powerpoint/2010/main" val="1807388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F3B2AE-31C4-487C-8C62-92FDC0146F2C}"/>
              </a:ext>
            </a:extLst>
          </p:cNvPr>
          <p:cNvSpPr txBox="1"/>
          <p:nvPr/>
        </p:nvSpPr>
        <p:spPr>
          <a:xfrm>
            <a:off x="358726" y="309319"/>
            <a:ext cx="11472203" cy="923330"/>
          </a:xfrm>
          <a:prstGeom prst="rect">
            <a:avLst/>
          </a:prstGeom>
          <a:solidFill>
            <a:schemeClr val="bg1"/>
          </a:solidFill>
        </p:spPr>
        <p:txBody>
          <a:bodyPr wrap="square" rtlCol="0">
            <a:spAutoFit/>
          </a:bodyPr>
          <a:lstStyle/>
          <a:p>
            <a:r>
              <a:rPr lang="en-US" sz="5400" b="1" dirty="0">
                <a:solidFill>
                  <a:srgbClr val="FF0000"/>
                </a:solidFill>
                <a:latin typeface="Verdana" panose="020B0604030504040204" pitchFamily="34" charset="0"/>
                <a:ea typeface="Verdana" panose="020B0604030504040204" pitchFamily="34" charset="0"/>
              </a:rPr>
              <a:t>Values-Based Training</a:t>
            </a:r>
          </a:p>
        </p:txBody>
      </p:sp>
      <p:pic>
        <p:nvPicPr>
          <p:cNvPr id="4" name="Picture 3" descr="A group of people sitting at a table with a computer&#10;&#10;Description automatically generated with low confidence">
            <a:extLst>
              <a:ext uri="{FF2B5EF4-FFF2-40B4-BE49-F238E27FC236}">
                <a16:creationId xmlns:a16="http://schemas.microsoft.com/office/drawing/2014/main" id="{47F0BC4E-AD1C-4D27-AF76-2C478B4DF06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866228" y="1575582"/>
            <a:ext cx="5964701" cy="4973099"/>
          </a:xfrm>
          <a:prstGeom prst="rect">
            <a:avLst/>
          </a:prstGeom>
        </p:spPr>
      </p:pic>
      <p:sp>
        <p:nvSpPr>
          <p:cNvPr id="5" name="TextBox 4">
            <a:extLst>
              <a:ext uri="{FF2B5EF4-FFF2-40B4-BE49-F238E27FC236}">
                <a16:creationId xmlns:a16="http://schemas.microsoft.com/office/drawing/2014/main" id="{44A18348-2BE6-4E7F-93B8-F59EDECA3AD9}"/>
              </a:ext>
            </a:extLst>
          </p:cNvPr>
          <p:cNvSpPr txBox="1"/>
          <p:nvPr/>
        </p:nvSpPr>
        <p:spPr>
          <a:xfrm>
            <a:off x="5866228" y="6548681"/>
            <a:ext cx="5964701" cy="230832"/>
          </a:xfrm>
          <a:prstGeom prst="rect">
            <a:avLst/>
          </a:prstGeom>
          <a:noFill/>
        </p:spPr>
        <p:txBody>
          <a:bodyPr wrap="square" rtlCol="0">
            <a:spAutoFit/>
          </a:bodyPr>
          <a:lstStyle/>
          <a:p>
            <a:r>
              <a:rPr lang="en-US" sz="900" dirty="0">
                <a:hlinkClick r:id="rId3" tooltip="https://technofaq.org/posts/2020/10/why-employee-training-is-the-best-investment-you-could-make/"/>
              </a:rPr>
              <a:t>This Photo</a:t>
            </a:r>
            <a:r>
              <a:rPr lang="en-US" sz="900" dirty="0"/>
              <a:t> by Unknown Author is licensed under </a:t>
            </a:r>
            <a:r>
              <a:rPr lang="en-US" sz="900" dirty="0">
                <a:hlinkClick r:id="rId4" tooltip="https://creativecommons.org/licenses/by-nc-sa/3.0/"/>
              </a:rPr>
              <a:t>CC BY-SA-NC</a:t>
            </a:r>
            <a:endParaRPr lang="en-US" sz="900" dirty="0"/>
          </a:p>
        </p:txBody>
      </p:sp>
      <p:sp>
        <p:nvSpPr>
          <p:cNvPr id="6" name="TextBox 5">
            <a:extLst>
              <a:ext uri="{FF2B5EF4-FFF2-40B4-BE49-F238E27FC236}">
                <a16:creationId xmlns:a16="http://schemas.microsoft.com/office/drawing/2014/main" id="{85927BF9-63EF-483E-8967-E4F52187079A}"/>
              </a:ext>
            </a:extLst>
          </p:cNvPr>
          <p:cNvSpPr txBox="1"/>
          <p:nvPr/>
        </p:nvSpPr>
        <p:spPr>
          <a:xfrm>
            <a:off x="358726" y="1575582"/>
            <a:ext cx="5238510" cy="5262979"/>
          </a:xfrm>
          <a:prstGeom prst="rect">
            <a:avLst/>
          </a:prstGeom>
          <a:noFill/>
        </p:spPr>
        <p:txBody>
          <a:bodyPr wrap="square" rtlCol="0">
            <a:spAutoFit/>
          </a:bodyPr>
          <a:lstStyle/>
          <a:p>
            <a:pPr marL="457200" indent="-457200">
              <a:buFont typeface="Symbol" panose="05050102010706020507" pitchFamily="18" charset="2"/>
              <a:buChar char="¨"/>
            </a:pPr>
            <a:r>
              <a:rPr lang="en-US" sz="3200" b="1" dirty="0">
                <a:solidFill>
                  <a:schemeClr val="bg1"/>
                </a:solidFill>
                <a:latin typeface="Verdana" panose="020B0604030504040204" pitchFamily="34" charset="0"/>
                <a:ea typeface="Verdana" panose="020B0604030504040204" pitchFamily="34" charset="0"/>
              </a:rPr>
              <a:t>Set clear expectations</a:t>
            </a:r>
          </a:p>
          <a:p>
            <a:pPr marL="457200" indent="-457200">
              <a:buFont typeface="Symbol" panose="05050102010706020507" pitchFamily="18" charset="2"/>
              <a:buChar char="¨"/>
            </a:pPr>
            <a:endParaRPr lang="en-US" sz="1600" b="1" dirty="0">
              <a:solidFill>
                <a:schemeClr val="bg1"/>
              </a:solidFill>
              <a:latin typeface="Verdana" panose="020B0604030504040204" pitchFamily="34" charset="0"/>
              <a:ea typeface="Verdana" panose="020B0604030504040204" pitchFamily="34" charset="0"/>
            </a:endParaRPr>
          </a:p>
          <a:p>
            <a:pPr marL="457200" indent="-457200">
              <a:buFont typeface="Symbol" panose="05050102010706020507" pitchFamily="18" charset="2"/>
              <a:buChar char="¨"/>
            </a:pPr>
            <a:r>
              <a:rPr lang="en-US" sz="3200" b="1" dirty="0">
                <a:solidFill>
                  <a:schemeClr val="bg1"/>
                </a:solidFill>
                <a:latin typeface="Verdana" panose="020B0604030504040204" pitchFamily="34" charset="0"/>
                <a:ea typeface="Verdana" panose="020B0604030504040204" pitchFamily="34" charset="0"/>
              </a:rPr>
              <a:t>Explain why it is important</a:t>
            </a:r>
          </a:p>
          <a:p>
            <a:pPr marL="457200" indent="-457200">
              <a:buFont typeface="Symbol" panose="05050102010706020507" pitchFamily="18" charset="2"/>
              <a:buChar char="¨"/>
            </a:pPr>
            <a:endParaRPr lang="en-US" sz="1600" b="1" dirty="0">
              <a:solidFill>
                <a:schemeClr val="bg1"/>
              </a:solidFill>
              <a:latin typeface="Verdana" panose="020B0604030504040204" pitchFamily="34" charset="0"/>
              <a:ea typeface="Verdana" panose="020B0604030504040204" pitchFamily="34" charset="0"/>
            </a:endParaRPr>
          </a:p>
          <a:p>
            <a:pPr marL="457200" indent="-457200">
              <a:buFont typeface="Symbol" panose="05050102010706020507" pitchFamily="18" charset="2"/>
              <a:buChar char="¨"/>
            </a:pPr>
            <a:r>
              <a:rPr lang="en-US" sz="3200" b="1" dirty="0">
                <a:solidFill>
                  <a:schemeClr val="bg1"/>
                </a:solidFill>
                <a:latin typeface="Verdana" panose="020B0604030504040204" pitchFamily="34" charset="0"/>
                <a:ea typeface="Verdana" panose="020B0604030504040204" pitchFamily="34" charset="0"/>
              </a:rPr>
              <a:t>Illustrate your core values with stories</a:t>
            </a:r>
          </a:p>
          <a:p>
            <a:pPr marL="457200" indent="-457200">
              <a:buFont typeface="Symbol" panose="05050102010706020507" pitchFamily="18" charset="2"/>
              <a:buChar char="¨"/>
            </a:pPr>
            <a:endParaRPr lang="en-US" sz="1600" b="1" dirty="0">
              <a:solidFill>
                <a:schemeClr val="bg1"/>
              </a:solidFill>
              <a:latin typeface="Verdana" panose="020B0604030504040204" pitchFamily="34" charset="0"/>
              <a:ea typeface="Verdana" panose="020B0604030504040204" pitchFamily="34" charset="0"/>
            </a:endParaRPr>
          </a:p>
          <a:p>
            <a:pPr marL="457200" indent="-457200">
              <a:buFont typeface="Symbol" panose="05050102010706020507" pitchFamily="18" charset="2"/>
              <a:buChar char="¨"/>
            </a:pPr>
            <a:r>
              <a:rPr lang="en-US" sz="3200" b="1" dirty="0">
                <a:solidFill>
                  <a:schemeClr val="bg1"/>
                </a:solidFill>
                <a:latin typeface="Verdana" panose="020B0604030504040204" pitchFamily="34" charset="0"/>
                <a:ea typeface="Verdana" panose="020B0604030504040204" pitchFamily="34" charset="0"/>
              </a:rPr>
              <a:t>Celebrate public health heroes</a:t>
            </a:r>
          </a:p>
          <a:p>
            <a:pPr marL="457200" indent="-457200">
              <a:buFont typeface="Symbol" panose="05050102010706020507" pitchFamily="18" charset="2"/>
              <a:buChar char="¨"/>
            </a:pPr>
            <a:endParaRPr lang="en-US" sz="3200"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0962731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F3B2AE-31C4-487C-8C62-92FDC0146F2C}"/>
              </a:ext>
            </a:extLst>
          </p:cNvPr>
          <p:cNvSpPr txBox="1"/>
          <p:nvPr/>
        </p:nvSpPr>
        <p:spPr>
          <a:xfrm>
            <a:off x="359898" y="170773"/>
            <a:ext cx="11472203" cy="830997"/>
          </a:xfrm>
          <a:prstGeom prst="rect">
            <a:avLst/>
          </a:prstGeom>
          <a:solidFill>
            <a:schemeClr val="bg1"/>
          </a:solidFill>
        </p:spPr>
        <p:txBody>
          <a:bodyPr wrap="square" rtlCol="0">
            <a:spAutoFit/>
          </a:bodyPr>
          <a:lstStyle/>
          <a:p>
            <a:r>
              <a:rPr lang="en-US" sz="4800" b="1" dirty="0">
                <a:solidFill>
                  <a:srgbClr val="FF0000"/>
                </a:solidFill>
                <a:latin typeface="Verdana" panose="020B0604030504040204" pitchFamily="34" charset="0"/>
                <a:ea typeface="Verdana" panose="020B0604030504040204" pitchFamily="34" charset="0"/>
              </a:rPr>
              <a:t>Integrating Values Into Training</a:t>
            </a:r>
          </a:p>
        </p:txBody>
      </p:sp>
      <p:sp>
        <p:nvSpPr>
          <p:cNvPr id="6" name="TextBox 5">
            <a:extLst>
              <a:ext uri="{FF2B5EF4-FFF2-40B4-BE49-F238E27FC236}">
                <a16:creationId xmlns:a16="http://schemas.microsoft.com/office/drawing/2014/main" id="{85927BF9-63EF-483E-8967-E4F52187079A}"/>
              </a:ext>
            </a:extLst>
          </p:cNvPr>
          <p:cNvSpPr txBox="1"/>
          <p:nvPr/>
        </p:nvSpPr>
        <p:spPr>
          <a:xfrm>
            <a:off x="205047" y="1331741"/>
            <a:ext cx="11986953" cy="5078313"/>
          </a:xfrm>
          <a:prstGeom prst="rect">
            <a:avLst/>
          </a:prstGeom>
          <a:noFill/>
        </p:spPr>
        <p:txBody>
          <a:bodyPr wrap="square" rtlCol="0">
            <a:spAutoFit/>
          </a:bodyPr>
          <a:lstStyle/>
          <a:p>
            <a:pPr marL="457200" indent="-457200">
              <a:buFont typeface="Symbol" panose="05050102010706020507" pitchFamily="18" charset="2"/>
              <a:buChar char="¨"/>
            </a:pPr>
            <a:r>
              <a:rPr lang="en-US" sz="3200" b="1" dirty="0">
                <a:solidFill>
                  <a:schemeClr val="bg1"/>
                </a:solidFill>
                <a:latin typeface="Verdana" panose="020B0604030504040204" pitchFamily="34" charset="0"/>
                <a:ea typeface="Verdana" panose="020B0604030504040204" pitchFamily="34" charset="0"/>
              </a:rPr>
              <a:t>“One of our core values here at the Jefferson County Health Dept is education.</a:t>
            </a:r>
          </a:p>
          <a:p>
            <a:pPr marL="1371600" lvl="2" indent="-457200">
              <a:buFont typeface="Symbol" panose="05050102010706020507" pitchFamily="18" charset="2"/>
              <a:buChar char="¨"/>
            </a:pPr>
            <a:r>
              <a:rPr lang="en-US" sz="3200" b="1" dirty="0">
                <a:solidFill>
                  <a:schemeClr val="bg1"/>
                </a:solidFill>
                <a:latin typeface="Verdana" panose="020B0604030504040204" pitchFamily="34" charset="0"/>
                <a:ea typeface="Verdana" panose="020B0604030504040204" pitchFamily="34" charset="0"/>
              </a:rPr>
              <a:t>When we begin each food safety inspection, we ALWAYS wash our hands because: </a:t>
            </a:r>
          </a:p>
          <a:p>
            <a:pPr marL="2286000" lvl="4" indent="-457200">
              <a:buFont typeface="Symbol" panose="05050102010706020507" pitchFamily="18" charset="2"/>
              <a:buChar char="¨"/>
            </a:pPr>
            <a:r>
              <a:rPr lang="en-US" sz="2800" b="1" dirty="0">
                <a:solidFill>
                  <a:schemeClr val="bg1"/>
                </a:solidFill>
                <a:latin typeface="Verdana" panose="020B0604030504040204" pitchFamily="34" charset="0"/>
                <a:ea typeface="Verdana" panose="020B0604030504040204" pitchFamily="34" charset="0"/>
              </a:rPr>
              <a:t>As an EH professional we should model desired food safety behaviors</a:t>
            </a:r>
          </a:p>
          <a:p>
            <a:pPr marL="2286000" lvl="4" indent="-457200">
              <a:buFont typeface="Symbol" panose="05050102010706020507" pitchFamily="18" charset="2"/>
              <a:buChar char="¨"/>
            </a:pPr>
            <a:r>
              <a:rPr lang="en-US" sz="2800" b="1" dirty="0">
                <a:solidFill>
                  <a:schemeClr val="bg1"/>
                </a:solidFill>
                <a:latin typeface="Verdana" panose="020B0604030504040204" pitchFamily="34" charset="0"/>
                <a:ea typeface="Verdana" panose="020B0604030504040204" pitchFamily="34" charset="0"/>
              </a:rPr>
              <a:t>We use it as an opportunity to teach proper handwashing to the restaurant staff</a:t>
            </a:r>
          </a:p>
          <a:p>
            <a:pPr marL="2286000" lvl="4" indent="-457200">
              <a:buFont typeface="Symbol" panose="05050102010706020507" pitchFamily="18" charset="2"/>
              <a:buChar char="¨"/>
            </a:pPr>
            <a:r>
              <a:rPr lang="en-US" sz="2800" b="1" dirty="0">
                <a:solidFill>
                  <a:schemeClr val="bg1"/>
                </a:solidFill>
                <a:latin typeface="Verdana" panose="020B0604030504040204" pitchFamily="34" charset="0"/>
                <a:ea typeface="Verdana" panose="020B0604030504040204" pitchFamily="34" charset="0"/>
              </a:rPr>
              <a:t>Most restaurant staff are oral learners who learn better by hearing and observing rather than by reading”</a:t>
            </a:r>
            <a:endParaRPr lang="en-US" sz="2800"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93368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0" end="0"/>
                                            </p:txEl>
                                          </p:spTgt>
                                        </p:tgtEl>
                                        <p:attrNameLst>
                                          <p:attrName>ppt_c</p:attrName>
                                        </p:attrNameLst>
                                      </p:cBhvr>
                                      <p:to>
                                        <a:schemeClr val="accent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1" end="1"/>
                                            </p:txEl>
                                          </p:spTgt>
                                        </p:tgtEl>
                                        <p:attrNameLst>
                                          <p:attrName>ppt_c</p:attrName>
                                        </p:attrNameLst>
                                      </p:cBhvr>
                                      <p:to>
                                        <a:schemeClr val="accent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2" end="2"/>
                                            </p:txEl>
                                          </p:spTgt>
                                        </p:tgtEl>
                                        <p:attrNameLst>
                                          <p:attrName>ppt_c</p:attrName>
                                        </p:attrNameLst>
                                      </p:cBhvr>
                                      <p:to>
                                        <a:schemeClr val="accent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3" end="3"/>
                                            </p:txEl>
                                          </p:spTgt>
                                        </p:tgtEl>
                                        <p:attrNameLst>
                                          <p:attrName>ppt_c</p:attrName>
                                        </p:attrNameLst>
                                      </p:cBhvr>
                                      <p:to>
                                        <a:schemeClr val="accent2"/>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F3B2AE-31C4-487C-8C62-92FDC0146F2C}"/>
              </a:ext>
            </a:extLst>
          </p:cNvPr>
          <p:cNvSpPr txBox="1"/>
          <p:nvPr/>
        </p:nvSpPr>
        <p:spPr>
          <a:xfrm>
            <a:off x="358726" y="309319"/>
            <a:ext cx="11472203" cy="707886"/>
          </a:xfrm>
          <a:prstGeom prst="rect">
            <a:avLst/>
          </a:prstGeom>
          <a:solidFill>
            <a:schemeClr val="bg1"/>
          </a:solidFill>
        </p:spPr>
        <p:txBody>
          <a:bodyPr wrap="square" rtlCol="0">
            <a:spAutoFit/>
          </a:bodyPr>
          <a:lstStyle/>
          <a:p>
            <a:r>
              <a:rPr lang="en-US" sz="4000" b="1" dirty="0">
                <a:solidFill>
                  <a:srgbClr val="FF0000"/>
                </a:solidFill>
                <a:latin typeface="Verdana" panose="020B0604030504040204" pitchFamily="34" charset="0"/>
                <a:ea typeface="Verdana" panose="020B0604030504040204" pitchFamily="34" charset="0"/>
              </a:rPr>
              <a:t>Values-Based Performance Standards</a:t>
            </a:r>
          </a:p>
        </p:txBody>
      </p:sp>
      <p:sp>
        <p:nvSpPr>
          <p:cNvPr id="20" name="TextBox 19">
            <a:extLst>
              <a:ext uri="{FF2B5EF4-FFF2-40B4-BE49-F238E27FC236}">
                <a16:creationId xmlns:a16="http://schemas.microsoft.com/office/drawing/2014/main" id="{61AE0736-335B-4E53-9C3F-0E3D682B5528}"/>
              </a:ext>
            </a:extLst>
          </p:cNvPr>
          <p:cNvSpPr txBox="1"/>
          <p:nvPr/>
        </p:nvSpPr>
        <p:spPr>
          <a:xfrm>
            <a:off x="358725" y="1284279"/>
            <a:ext cx="11472203" cy="2308324"/>
          </a:xfrm>
          <a:prstGeom prst="rect">
            <a:avLst/>
          </a:prstGeom>
          <a:noFill/>
        </p:spPr>
        <p:txBody>
          <a:bodyPr wrap="square">
            <a:spAutoFit/>
          </a:bodyPr>
          <a:lstStyle/>
          <a:p>
            <a:pPr algn="ctr"/>
            <a:r>
              <a:rPr lang="en-US" sz="4800" b="1" i="1" dirty="0">
                <a:solidFill>
                  <a:schemeClr val="bg1"/>
                </a:solidFill>
                <a:latin typeface="Verdana" panose="020B0604030504040204" pitchFamily="34" charset="0"/>
                <a:ea typeface="Verdana" panose="020B0604030504040204" pitchFamily="34" charset="0"/>
              </a:rPr>
              <a:t>“You can only improve </a:t>
            </a:r>
          </a:p>
          <a:p>
            <a:pPr algn="ctr"/>
            <a:r>
              <a:rPr lang="en-US" sz="4800" b="1" i="1" dirty="0">
                <a:solidFill>
                  <a:schemeClr val="bg1"/>
                </a:solidFill>
                <a:latin typeface="Verdana" panose="020B0604030504040204" pitchFamily="34" charset="0"/>
                <a:ea typeface="Verdana" panose="020B0604030504040204" pitchFamily="34" charset="0"/>
              </a:rPr>
              <a:t>what you measure.”</a:t>
            </a:r>
            <a:endParaRPr lang="en-US" sz="4800" b="1" dirty="0">
              <a:solidFill>
                <a:schemeClr val="bg1"/>
              </a:solidFill>
              <a:latin typeface="Verdana" panose="020B0604030504040204" pitchFamily="34" charset="0"/>
              <a:ea typeface="Verdana" panose="020B0604030504040204" pitchFamily="34" charset="0"/>
            </a:endParaRPr>
          </a:p>
          <a:p>
            <a:r>
              <a:rPr lang="en-US" sz="4800" b="1" dirty="0">
                <a:solidFill>
                  <a:schemeClr val="bg1"/>
                </a:solidFill>
                <a:latin typeface="Verdana" panose="020B0604030504040204" pitchFamily="34" charset="0"/>
                <a:ea typeface="Verdana" panose="020B0604030504040204" pitchFamily="34" charset="0"/>
              </a:rPr>
              <a:t> 							    </a:t>
            </a:r>
            <a:r>
              <a:rPr lang="en-US" sz="4800" dirty="0">
                <a:solidFill>
                  <a:schemeClr val="bg1"/>
                </a:solidFill>
                <a:latin typeface="Verdana" panose="020B0604030504040204" pitchFamily="34" charset="0"/>
                <a:ea typeface="Verdana" panose="020B0604030504040204" pitchFamily="34" charset="0"/>
              </a:rPr>
              <a:t>- Tom Peters</a:t>
            </a:r>
          </a:p>
        </p:txBody>
      </p:sp>
      <p:pic>
        <p:nvPicPr>
          <p:cNvPr id="4" name="Picture 3" descr="A picture containing diagram&#10;&#10;Description automatically generated">
            <a:extLst>
              <a:ext uri="{FF2B5EF4-FFF2-40B4-BE49-F238E27FC236}">
                <a16:creationId xmlns:a16="http://schemas.microsoft.com/office/drawing/2014/main" id="{13F458E9-A3A5-4C66-893D-5A83E86D892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58725" y="3729184"/>
            <a:ext cx="11472204" cy="2733675"/>
          </a:xfrm>
          <a:prstGeom prst="rect">
            <a:avLst/>
          </a:prstGeom>
        </p:spPr>
      </p:pic>
      <p:sp>
        <p:nvSpPr>
          <p:cNvPr id="5" name="TextBox 4">
            <a:extLst>
              <a:ext uri="{FF2B5EF4-FFF2-40B4-BE49-F238E27FC236}">
                <a16:creationId xmlns:a16="http://schemas.microsoft.com/office/drawing/2014/main" id="{554C606E-AEEC-4587-8A99-5339754D1A17}"/>
              </a:ext>
            </a:extLst>
          </p:cNvPr>
          <p:cNvSpPr txBox="1"/>
          <p:nvPr/>
        </p:nvSpPr>
        <p:spPr>
          <a:xfrm>
            <a:off x="5734929" y="6462859"/>
            <a:ext cx="6096000" cy="230832"/>
          </a:xfrm>
          <a:prstGeom prst="rect">
            <a:avLst/>
          </a:prstGeom>
          <a:noFill/>
        </p:spPr>
        <p:txBody>
          <a:bodyPr wrap="square" rtlCol="0">
            <a:spAutoFit/>
          </a:bodyPr>
          <a:lstStyle/>
          <a:p>
            <a:r>
              <a:rPr lang="en-US" sz="900">
                <a:hlinkClick r:id="rId3" tooltip="https://www.juku.it/la-magia-della-tecnologia-datacore-parallel-io/measure-performance-2/"/>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21691752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F3B2AE-31C4-487C-8C62-92FDC0146F2C}"/>
              </a:ext>
            </a:extLst>
          </p:cNvPr>
          <p:cNvSpPr txBox="1"/>
          <p:nvPr/>
        </p:nvSpPr>
        <p:spPr>
          <a:xfrm>
            <a:off x="358726" y="309319"/>
            <a:ext cx="11472203" cy="707886"/>
          </a:xfrm>
          <a:prstGeom prst="rect">
            <a:avLst/>
          </a:prstGeom>
          <a:solidFill>
            <a:schemeClr val="bg1"/>
          </a:solidFill>
        </p:spPr>
        <p:txBody>
          <a:bodyPr wrap="square" rtlCol="0">
            <a:spAutoFit/>
          </a:bodyPr>
          <a:lstStyle/>
          <a:p>
            <a:r>
              <a:rPr lang="en-US" sz="4000" b="1" dirty="0">
                <a:solidFill>
                  <a:srgbClr val="FF0000"/>
                </a:solidFill>
                <a:latin typeface="Verdana" panose="020B0604030504040204" pitchFamily="34" charset="0"/>
                <a:ea typeface="Verdana" panose="020B0604030504040204" pitchFamily="34" charset="0"/>
              </a:rPr>
              <a:t>Values-Based Performance Standards</a:t>
            </a:r>
          </a:p>
        </p:txBody>
      </p:sp>
      <p:pic>
        <p:nvPicPr>
          <p:cNvPr id="15" name="Picture 14" descr="Text&#10;&#10;Description automatically generated with medium confidence">
            <a:extLst>
              <a:ext uri="{FF2B5EF4-FFF2-40B4-BE49-F238E27FC236}">
                <a16:creationId xmlns:a16="http://schemas.microsoft.com/office/drawing/2014/main" id="{AC9941D2-0ED0-40F4-8951-C29692AAC75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094827" y="1395794"/>
            <a:ext cx="5734928" cy="5149222"/>
          </a:xfrm>
          <a:prstGeom prst="rect">
            <a:avLst/>
          </a:prstGeom>
        </p:spPr>
      </p:pic>
      <p:sp>
        <p:nvSpPr>
          <p:cNvPr id="16" name="TextBox 15">
            <a:extLst>
              <a:ext uri="{FF2B5EF4-FFF2-40B4-BE49-F238E27FC236}">
                <a16:creationId xmlns:a16="http://schemas.microsoft.com/office/drawing/2014/main" id="{83F15540-1E6A-44DF-8B18-97AA900442DC}"/>
              </a:ext>
            </a:extLst>
          </p:cNvPr>
          <p:cNvSpPr txBox="1"/>
          <p:nvPr/>
        </p:nvSpPr>
        <p:spPr>
          <a:xfrm>
            <a:off x="6096000" y="6545016"/>
            <a:ext cx="5734928" cy="230832"/>
          </a:xfrm>
          <a:prstGeom prst="rect">
            <a:avLst/>
          </a:prstGeom>
          <a:noFill/>
        </p:spPr>
        <p:txBody>
          <a:bodyPr wrap="square" rtlCol="0">
            <a:spAutoFit/>
          </a:bodyPr>
          <a:lstStyle/>
          <a:p>
            <a:r>
              <a:rPr lang="en-US" sz="900">
                <a:hlinkClick r:id="rId3" tooltip="http://www.new-educ.com/outils-google-pour-les-enseignants"/>
              </a:rPr>
              <a:t>This Photo</a:t>
            </a:r>
            <a:r>
              <a:rPr lang="en-US" sz="900"/>
              <a:t> by Unknown Author is licensed under </a:t>
            </a:r>
            <a:r>
              <a:rPr lang="en-US" sz="900">
                <a:hlinkClick r:id="rId4" tooltip="https://creativecommons.org/licenses/by-nc-sa/3.0/"/>
              </a:rPr>
              <a:t>CC BY-SA-NC</a:t>
            </a:r>
            <a:endParaRPr lang="en-US" sz="900"/>
          </a:p>
        </p:txBody>
      </p:sp>
      <p:sp>
        <p:nvSpPr>
          <p:cNvPr id="20" name="TextBox 19">
            <a:extLst>
              <a:ext uri="{FF2B5EF4-FFF2-40B4-BE49-F238E27FC236}">
                <a16:creationId xmlns:a16="http://schemas.microsoft.com/office/drawing/2014/main" id="{61AE0736-335B-4E53-9C3F-0E3D682B5528}"/>
              </a:ext>
            </a:extLst>
          </p:cNvPr>
          <p:cNvSpPr txBox="1"/>
          <p:nvPr/>
        </p:nvSpPr>
        <p:spPr>
          <a:xfrm>
            <a:off x="256302" y="1825885"/>
            <a:ext cx="5734928" cy="3785652"/>
          </a:xfrm>
          <a:prstGeom prst="rect">
            <a:avLst/>
          </a:prstGeom>
          <a:noFill/>
        </p:spPr>
        <p:txBody>
          <a:bodyPr wrap="square">
            <a:spAutoFit/>
          </a:bodyPr>
          <a:lstStyle/>
          <a:p>
            <a:pPr algn="ctr"/>
            <a:r>
              <a:rPr lang="en-US" sz="4800" b="1" dirty="0">
                <a:solidFill>
                  <a:schemeClr val="bg1"/>
                </a:solidFill>
                <a:latin typeface="Verdana" panose="020B0604030504040204" pitchFamily="34" charset="0"/>
                <a:ea typeface="Verdana" panose="020B0604030504040204" pitchFamily="34" charset="0"/>
              </a:rPr>
              <a:t>How do you incorporate core values into performance standards?</a:t>
            </a:r>
          </a:p>
        </p:txBody>
      </p:sp>
    </p:spTree>
    <p:extLst>
      <p:ext uri="{BB962C8B-B14F-4D97-AF65-F5344CB8AC3E}">
        <p14:creationId xmlns:p14="http://schemas.microsoft.com/office/powerpoint/2010/main" val="981520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F3B2AE-31C4-487C-8C62-92FDC0146F2C}"/>
              </a:ext>
            </a:extLst>
          </p:cNvPr>
          <p:cNvSpPr txBox="1"/>
          <p:nvPr/>
        </p:nvSpPr>
        <p:spPr>
          <a:xfrm>
            <a:off x="358726" y="281354"/>
            <a:ext cx="11472203" cy="923330"/>
          </a:xfrm>
          <a:prstGeom prst="rect">
            <a:avLst/>
          </a:prstGeom>
          <a:solidFill>
            <a:schemeClr val="bg1"/>
          </a:solidFill>
        </p:spPr>
        <p:txBody>
          <a:bodyPr wrap="square" rtlCol="0">
            <a:spAutoFit/>
          </a:bodyPr>
          <a:lstStyle/>
          <a:p>
            <a:r>
              <a:rPr lang="en-US" sz="5400" b="1" dirty="0">
                <a:solidFill>
                  <a:srgbClr val="FF0000"/>
                </a:solidFill>
                <a:latin typeface="Verdana" panose="020B0604030504040204" pitchFamily="34" charset="0"/>
                <a:ea typeface="Verdana" panose="020B0604030504040204" pitchFamily="34" charset="0"/>
              </a:rPr>
              <a:t>Defining Your Core Values</a:t>
            </a:r>
          </a:p>
        </p:txBody>
      </p:sp>
      <p:pic>
        <p:nvPicPr>
          <p:cNvPr id="5" name="Picture 4" descr="A picture containing text, sign, sky, outdoor&#10;&#10;Description automatically generated">
            <a:extLst>
              <a:ext uri="{FF2B5EF4-FFF2-40B4-BE49-F238E27FC236}">
                <a16:creationId xmlns:a16="http://schemas.microsoft.com/office/drawing/2014/main" id="{14FA9B00-3EE5-485D-97A4-2A01023972F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697585" y="2016463"/>
            <a:ext cx="4133344" cy="4070553"/>
          </a:xfrm>
          <a:prstGeom prst="rect">
            <a:avLst/>
          </a:prstGeom>
        </p:spPr>
      </p:pic>
      <p:sp>
        <p:nvSpPr>
          <p:cNvPr id="6" name="TextBox 5">
            <a:extLst>
              <a:ext uri="{FF2B5EF4-FFF2-40B4-BE49-F238E27FC236}">
                <a16:creationId xmlns:a16="http://schemas.microsoft.com/office/drawing/2014/main" id="{9111F791-947C-401B-B638-BEEED404D694}"/>
              </a:ext>
            </a:extLst>
          </p:cNvPr>
          <p:cNvSpPr txBox="1"/>
          <p:nvPr/>
        </p:nvSpPr>
        <p:spPr>
          <a:xfrm>
            <a:off x="6921179" y="6021511"/>
            <a:ext cx="4909750" cy="230832"/>
          </a:xfrm>
          <a:prstGeom prst="rect">
            <a:avLst/>
          </a:prstGeom>
          <a:noFill/>
        </p:spPr>
        <p:txBody>
          <a:bodyPr wrap="square" rtlCol="0">
            <a:spAutoFit/>
          </a:bodyPr>
          <a:lstStyle/>
          <a:p>
            <a:r>
              <a:rPr lang="en-US" sz="900">
                <a:hlinkClick r:id="rId3" tooltip="http://picpedia.org/highway-signs/c/core-values.html"/>
              </a:rPr>
              <a:t>This Photo</a:t>
            </a:r>
            <a:r>
              <a:rPr lang="en-US" sz="900"/>
              <a:t> by Unknown Author is licensed under </a:t>
            </a:r>
            <a:r>
              <a:rPr lang="en-US" sz="900">
                <a:hlinkClick r:id="rId4" tooltip="https://creativecommons.org/licenses/by-sa/3.0/"/>
              </a:rPr>
              <a:t>CC BY-SA</a:t>
            </a:r>
            <a:endParaRPr lang="en-US" sz="900"/>
          </a:p>
        </p:txBody>
      </p:sp>
      <p:sp>
        <p:nvSpPr>
          <p:cNvPr id="7" name="TextBox 6">
            <a:extLst>
              <a:ext uri="{FF2B5EF4-FFF2-40B4-BE49-F238E27FC236}">
                <a16:creationId xmlns:a16="http://schemas.microsoft.com/office/drawing/2014/main" id="{57F15D1A-5EBC-4F0F-99B9-63A66B72F965}"/>
              </a:ext>
            </a:extLst>
          </p:cNvPr>
          <p:cNvSpPr txBox="1"/>
          <p:nvPr/>
        </p:nvSpPr>
        <p:spPr>
          <a:xfrm>
            <a:off x="305410" y="1851138"/>
            <a:ext cx="7156093" cy="440120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“Values aren't buses... They're not supposed to get you anywhere. They're supposed to define who you are.”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1"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 Jennifer </a:t>
            </a:r>
            <a:r>
              <a:rPr kumimoji="0" lang="en-US" sz="4000" i="0" u="none" strike="noStrike" kern="1200" cap="none" spc="0" normalizeH="0" baseline="0" noProof="0" dirty="0" err="1">
                <a:ln>
                  <a:noFill/>
                </a:ln>
                <a:solidFill>
                  <a:prstClr val="white"/>
                </a:solidFill>
                <a:effectLst/>
                <a:uLnTx/>
                <a:uFillTx/>
                <a:latin typeface="Verdana" panose="020B0604030504040204" pitchFamily="34" charset="0"/>
                <a:ea typeface="Verdana" panose="020B0604030504040204" pitchFamily="34" charset="0"/>
                <a:cs typeface="+mn-cs"/>
              </a:rPr>
              <a:t>Crusie</a:t>
            </a:r>
            <a:endParaRPr kumimoji="0" lang="en-US" sz="400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endParaRPr>
          </a:p>
        </p:txBody>
      </p:sp>
    </p:spTree>
    <p:extLst>
      <p:ext uri="{BB962C8B-B14F-4D97-AF65-F5344CB8AC3E}">
        <p14:creationId xmlns:p14="http://schemas.microsoft.com/office/powerpoint/2010/main" val="33613822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F3B2AE-31C4-487C-8C62-92FDC0146F2C}"/>
              </a:ext>
            </a:extLst>
          </p:cNvPr>
          <p:cNvSpPr txBox="1"/>
          <p:nvPr/>
        </p:nvSpPr>
        <p:spPr>
          <a:xfrm>
            <a:off x="358726" y="309319"/>
            <a:ext cx="11472203" cy="707886"/>
          </a:xfrm>
          <a:prstGeom prst="rect">
            <a:avLst/>
          </a:prstGeom>
          <a:solidFill>
            <a:schemeClr val="bg1"/>
          </a:solidFill>
        </p:spPr>
        <p:txBody>
          <a:bodyPr wrap="square" rtlCol="0">
            <a:spAutoFit/>
          </a:bodyPr>
          <a:lstStyle/>
          <a:p>
            <a:r>
              <a:rPr lang="en-US" sz="4000" b="1" dirty="0">
                <a:solidFill>
                  <a:srgbClr val="FF0000"/>
                </a:solidFill>
                <a:latin typeface="Verdana" panose="020B0604030504040204" pitchFamily="34" charset="0"/>
                <a:ea typeface="Verdana" panose="020B0604030504040204" pitchFamily="34" charset="0"/>
              </a:rPr>
              <a:t>Values-Based Performance Standards</a:t>
            </a:r>
          </a:p>
        </p:txBody>
      </p:sp>
      <p:cxnSp>
        <p:nvCxnSpPr>
          <p:cNvPr id="7" name="Straight Connector 6">
            <a:extLst>
              <a:ext uri="{FF2B5EF4-FFF2-40B4-BE49-F238E27FC236}">
                <a16:creationId xmlns:a16="http://schemas.microsoft.com/office/drawing/2014/main" id="{2EF6A5E0-9BC8-46CE-BD2B-96D1B8F69F2A}"/>
              </a:ext>
            </a:extLst>
          </p:cNvPr>
          <p:cNvCxnSpPr>
            <a:cxnSpLocks/>
          </p:cNvCxnSpPr>
          <p:nvPr/>
        </p:nvCxnSpPr>
        <p:spPr>
          <a:xfrm>
            <a:off x="499403" y="4254904"/>
            <a:ext cx="384048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61D768E-F059-478D-B0C0-30CFD0F2141A}"/>
              </a:ext>
            </a:extLst>
          </p:cNvPr>
          <p:cNvSpPr txBox="1"/>
          <p:nvPr/>
        </p:nvSpPr>
        <p:spPr>
          <a:xfrm>
            <a:off x="4387358" y="3993294"/>
            <a:ext cx="2011680" cy="523220"/>
          </a:xfrm>
          <a:prstGeom prst="rect">
            <a:avLst/>
          </a:prstGeom>
          <a:noFill/>
        </p:spPr>
        <p:txBody>
          <a:bodyPr wrap="square" rtlCol="0">
            <a:spAutoFit/>
          </a:bodyPr>
          <a:lstStyle/>
          <a:p>
            <a:pPr algn="ctr"/>
            <a:r>
              <a:rPr lang="en-US" sz="2800" b="1" dirty="0">
                <a:solidFill>
                  <a:srgbClr val="FF0000"/>
                </a:solidFill>
                <a:latin typeface="Verdana" panose="020B0604030504040204" pitchFamily="34" charset="0"/>
                <a:ea typeface="Verdana" panose="020B0604030504040204" pitchFamily="34" charset="0"/>
              </a:rPr>
              <a:t>Standard</a:t>
            </a:r>
          </a:p>
        </p:txBody>
      </p:sp>
      <p:cxnSp>
        <p:nvCxnSpPr>
          <p:cNvPr id="17" name="Straight Connector 16">
            <a:extLst>
              <a:ext uri="{FF2B5EF4-FFF2-40B4-BE49-F238E27FC236}">
                <a16:creationId xmlns:a16="http://schemas.microsoft.com/office/drawing/2014/main" id="{4BA04516-A680-4939-B147-9602CD5D30FC}"/>
              </a:ext>
            </a:extLst>
          </p:cNvPr>
          <p:cNvCxnSpPr>
            <a:cxnSpLocks/>
          </p:cNvCxnSpPr>
          <p:nvPr/>
        </p:nvCxnSpPr>
        <p:spPr>
          <a:xfrm>
            <a:off x="499403" y="6475830"/>
            <a:ext cx="3840480" cy="0"/>
          </a:xfrm>
          <a:prstGeom prst="line">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63242A5E-F3FB-40CD-AC96-77AE6E3DA1BF}"/>
              </a:ext>
            </a:extLst>
          </p:cNvPr>
          <p:cNvSpPr/>
          <p:nvPr/>
        </p:nvSpPr>
        <p:spPr>
          <a:xfrm>
            <a:off x="696353" y="2432552"/>
            <a:ext cx="485336" cy="4043278"/>
          </a:xfrm>
          <a:prstGeom prst="rect">
            <a:avLst/>
          </a:prstGeom>
          <a:solidFill>
            <a:schemeClr val="accent4">
              <a:lumMod val="40000"/>
              <a:lumOff val="60000"/>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9088755-76C6-472F-912B-F086B04CC3E8}"/>
              </a:ext>
            </a:extLst>
          </p:cNvPr>
          <p:cNvSpPr/>
          <p:nvPr/>
        </p:nvSpPr>
        <p:spPr>
          <a:xfrm>
            <a:off x="1697793" y="3867060"/>
            <a:ext cx="485336" cy="2609555"/>
          </a:xfrm>
          <a:prstGeom prst="rect">
            <a:avLst/>
          </a:prstGeom>
          <a:solidFill>
            <a:schemeClr val="accent4">
              <a:lumMod val="40000"/>
              <a:lumOff val="60000"/>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B7B9C10-C840-4614-B1CF-648B8A6AEF1F}"/>
              </a:ext>
            </a:extLst>
          </p:cNvPr>
          <p:cNvSpPr/>
          <p:nvPr/>
        </p:nvSpPr>
        <p:spPr>
          <a:xfrm>
            <a:off x="2666707" y="3099586"/>
            <a:ext cx="485336" cy="3376244"/>
          </a:xfrm>
          <a:prstGeom prst="rect">
            <a:avLst/>
          </a:prstGeom>
          <a:solidFill>
            <a:schemeClr val="accent4">
              <a:lumMod val="40000"/>
              <a:lumOff val="60000"/>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F7C3C6C-98DB-44A9-B090-7137288AEDAA}"/>
              </a:ext>
            </a:extLst>
          </p:cNvPr>
          <p:cNvSpPr/>
          <p:nvPr/>
        </p:nvSpPr>
        <p:spPr>
          <a:xfrm>
            <a:off x="3656277" y="2303759"/>
            <a:ext cx="485336" cy="4172072"/>
          </a:xfrm>
          <a:prstGeom prst="rect">
            <a:avLst/>
          </a:prstGeom>
          <a:solidFill>
            <a:schemeClr val="accent4">
              <a:lumMod val="40000"/>
              <a:lumOff val="60000"/>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75FAAA16-C700-46F9-A6D2-BDEE9767219E}"/>
              </a:ext>
            </a:extLst>
          </p:cNvPr>
          <p:cNvSpPr txBox="1"/>
          <p:nvPr/>
        </p:nvSpPr>
        <p:spPr>
          <a:xfrm>
            <a:off x="105510" y="1923775"/>
            <a:ext cx="1667021" cy="523220"/>
          </a:xfrm>
          <a:prstGeom prst="rect">
            <a:avLst/>
          </a:prstGeom>
          <a:noFill/>
        </p:spPr>
        <p:txBody>
          <a:bodyPr wrap="square" rtlCol="0">
            <a:spAutoFit/>
          </a:bodyPr>
          <a:lstStyle/>
          <a:p>
            <a:pPr algn="ctr"/>
            <a:r>
              <a:rPr lang="en-US" sz="2800" b="1" dirty="0">
                <a:solidFill>
                  <a:srgbClr val="FFFF00"/>
                </a:solidFill>
                <a:latin typeface="Verdana" panose="020B0604030504040204" pitchFamily="34" charset="0"/>
                <a:ea typeface="Verdana" panose="020B0604030504040204" pitchFamily="34" charset="0"/>
              </a:rPr>
              <a:t>Quality</a:t>
            </a:r>
          </a:p>
        </p:txBody>
      </p:sp>
      <p:sp>
        <p:nvSpPr>
          <p:cNvPr id="23" name="TextBox 22">
            <a:extLst>
              <a:ext uri="{FF2B5EF4-FFF2-40B4-BE49-F238E27FC236}">
                <a16:creationId xmlns:a16="http://schemas.microsoft.com/office/drawing/2014/main" id="{F8DE38C1-683A-41BA-A268-1D0CB3FC91AB}"/>
              </a:ext>
            </a:extLst>
          </p:cNvPr>
          <p:cNvSpPr txBox="1"/>
          <p:nvPr/>
        </p:nvSpPr>
        <p:spPr>
          <a:xfrm>
            <a:off x="967150" y="3382600"/>
            <a:ext cx="1955409" cy="523220"/>
          </a:xfrm>
          <a:prstGeom prst="rect">
            <a:avLst/>
          </a:prstGeom>
          <a:noFill/>
        </p:spPr>
        <p:txBody>
          <a:bodyPr wrap="square" rtlCol="0">
            <a:spAutoFit/>
          </a:bodyPr>
          <a:lstStyle/>
          <a:p>
            <a:pPr algn="ctr"/>
            <a:r>
              <a:rPr lang="en-US" sz="2800" b="1" dirty="0">
                <a:solidFill>
                  <a:srgbClr val="FFFF00"/>
                </a:solidFill>
                <a:latin typeface="Verdana" panose="020B0604030504040204" pitchFamily="34" charset="0"/>
                <a:ea typeface="Verdana" panose="020B0604030504040204" pitchFamily="34" charset="0"/>
              </a:rPr>
              <a:t>Quantity</a:t>
            </a:r>
          </a:p>
        </p:txBody>
      </p:sp>
      <p:sp>
        <p:nvSpPr>
          <p:cNvPr id="24" name="TextBox 23">
            <a:extLst>
              <a:ext uri="{FF2B5EF4-FFF2-40B4-BE49-F238E27FC236}">
                <a16:creationId xmlns:a16="http://schemas.microsoft.com/office/drawing/2014/main" id="{AF9CFC6C-28A0-481F-8BF7-20FC37AC7E77}"/>
              </a:ext>
            </a:extLst>
          </p:cNvPr>
          <p:cNvSpPr txBox="1"/>
          <p:nvPr/>
        </p:nvSpPr>
        <p:spPr>
          <a:xfrm>
            <a:off x="1651450" y="2603096"/>
            <a:ext cx="2511079" cy="523220"/>
          </a:xfrm>
          <a:prstGeom prst="rect">
            <a:avLst/>
          </a:prstGeom>
          <a:noFill/>
        </p:spPr>
        <p:txBody>
          <a:bodyPr wrap="square" rtlCol="0">
            <a:spAutoFit/>
          </a:bodyPr>
          <a:lstStyle/>
          <a:p>
            <a:pPr algn="ctr"/>
            <a:r>
              <a:rPr lang="en-US" sz="2800" b="1" dirty="0">
                <a:solidFill>
                  <a:srgbClr val="FFFF00"/>
                </a:solidFill>
                <a:latin typeface="Verdana" panose="020B0604030504040204" pitchFamily="34" charset="0"/>
                <a:ea typeface="Verdana" panose="020B0604030504040204" pitchFamily="34" charset="0"/>
              </a:rPr>
              <a:t>Timeliness</a:t>
            </a:r>
          </a:p>
        </p:txBody>
      </p:sp>
      <p:sp>
        <p:nvSpPr>
          <p:cNvPr id="25" name="TextBox 24">
            <a:extLst>
              <a:ext uri="{FF2B5EF4-FFF2-40B4-BE49-F238E27FC236}">
                <a16:creationId xmlns:a16="http://schemas.microsoft.com/office/drawing/2014/main" id="{D7B82D33-6B35-4974-9044-94B586A6D6CB}"/>
              </a:ext>
            </a:extLst>
          </p:cNvPr>
          <p:cNvSpPr txBox="1"/>
          <p:nvPr/>
        </p:nvSpPr>
        <p:spPr>
          <a:xfrm>
            <a:off x="2824523" y="1406816"/>
            <a:ext cx="2148843" cy="954107"/>
          </a:xfrm>
          <a:prstGeom prst="rect">
            <a:avLst/>
          </a:prstGeom>
          <a:noFill/>
        </p:spPr>
        <p:txBody>
          <a:bodyPr wrap="square" rtlCol="0">
            <a:spAutoFit/>
          </a:bodyPr>
          <a:lstStyle/>
          <a:p>
            <a:pPr algn="ctr"/>
            <a:r>
              <a:rPr lang="en-US" sz="2800" b="1" dirty="0">
                <a:solidFill>
                  <a:srgbClr val="FFFF00"/>
                </a:solidFill>
                <a:latin typeface="Verdana" panose="020B0604030504040204" pitchFamily="34" charset="0"/>
                <a:ea typeface="Verdana" panose="020B0604030504040204" pitchFamily="34" charset="0"/>
              </a:rPr>
              <a:t>Customer Service</a:t>
            </a:r>
          </a:p>
        </p:txBody>
      </p:sp>
      <p:sp>
        <p:nvSpPr>
          <p:cNvPr id="29" name="TextBox 28">
            <a:extLst>
              <a:ext uri="{FF2B5EF4-FFF2-40B4-BE49-F238E27FC236}">
                <a16:creationId xmlns:a16="http://schemas.microsoft.com/office/drawing/2014/main" id="{B11F4295-61D8-41A9-BCC0-8611509EE7F6}"/>
              </a:ext>
            </a:extLst>
          </p:cNvPr>
          <p:cNvSpPr txBox="1"/>
          <p:nvPr/>
        </p:nvSpPr>
        <p:spPr>
          <a:xfrm>
            <a:off x="5647547" y="2128122"/>
            <a:ext cx="6287680" cy="3477875"/>
          </a:xfrm>
          <a:prstGeom prst="rect">
            <a:avLst/>
          </a:prstGeom>
          <a:noFill/>
        </p:spPr>
        <p:txBody>
          <a:bodyPr wrap="square" rtlCol="0">
            <a:spAutoFit/>
          </a:bodyPr>
          <a:lstStyle/>
          <a:p>
            <a:r>
              <a:rPr lang="en-US" sz="4000" b="1" dirty="0">
                <a:solidFill>
                  <a:schemeClr val="bg1"/>
                </a:solidFill>
                <a:latin typeface="Verdana" panose="020B0604030504040204" pitchFamily="34" charset="0"/>
                <a:ea typeface="Verdana" panose="020B0604030504040204" pitchFamily="34" charset="0"/>
              </a:rPr>
              <a:t>Standards should be:</a:t>
            </a:r>
          </a:p>
          <a:p>
            <a:pPr marL="1485900" lvl="2" indent="-571500">
              <a:buFont typeface="Symbol" panose="05050102010706020507" pitchFamily="18" charset="2"/>
              <a:buChar char="¨"/>
            </a:pPr>
            <a:r>
              <a:rPr lang="en-US" sz="3600" b="1" dirty="0">
                <a:solidFill>
                  <a:schemeClr val="bg1"/>
                </a:solidFill>
                <a:latin typeface="Verdana" panose="020B0604030504040204" pitchFamily="34" charset="0"/>
                <a:ea typeface="Verdana" panose="020B0604030504040204" pitchFamily="34" charset="0"/>
              </a:rPr>
              <a:t>S</a:t>
            </a:r>
            <a:r>
              <a:rPr lang="en-US" sz="3600" dirty="0">
                <a:solidFill>
                  <a:schemeClr val="bg1"/>
                </a:solidFill>
                <a:latin typeface="Verdana" panose="020B0604030504040204" pitchFamily="34" charset="0"/>
                <a:ea typeface="Verdana" panose="020B0604030504040204" pitchFamily="34" charset="0"/>
              </a:rPr>
              <a:t>pecific</a:t>
            </a:r>
          </a:p>
          <a:p>
            <a:pPr marL="1485900" lvl="2" indent="-571500">
              <a:buFont typeface="Symbol" panose="05050102010706020507" pitchFamily="18" charset="2"/>
              <a:buChar char="¨"/>
            </a:pPr>
            <a:r>
              <a:rPr lang="en-US" sz="3600" b="1" dirty="0">
                <a:solidFill>
                  <a:schemeClr val="bg1"/>
                </a:solidFill>
                <a:latin typeface="Verdana" panose="020B0604030504040204" pitchFamily="34" charset="0"/>
                <a:ea typeface="Verdana" panose="020B0604030504040204" pitchFamily="34" charset="0"/>
              </a:rPr>
              <a:t>M</a:t>
            </a:r>
            <a:r>
              <a:rPr lang="en-US" sz="3600" dirty="0">
                <a:solidFill>
                  <a:schemeClr val="bg1"/>
                </a:solidFill>
                <a:latin typeface="Verdana" panose="020B0604030504040204" pitchFamily="34" charset="0"/>
                <a:ea typeface="Verdana" panose="020B0604030504040204" pitchFamily="34" charset="0"/>
              </a:rPr>
              <a:t>easurable</a:t>
            </a:r>
          </a:p>
          <a:p>
            <a:pPr marL="1485900" lvl="2" indent="-571500">
              <a:buFont typeface="Symbol" panose="05050102010706020507" pitchFamily="18" charset="2"/>
              <a:buChar char="¨"/>
            </a:pPr>
            <a:r>
              <a:rPr lang="en-US" sz="3600" b="1" dirty="0">
                <a:solidFill>
                  <a:schemeClr val="bg1"/>
                </a:solidFill>
                <a:latin typeface="Verdana" panose="020B0604030504040204" pitchFamily="34" charset="0"/>
                <a:ea typeface="Verdana" panose="020B0604030504040204" pitchFamily="34" charset="0"/>
              </a:rPr>
              <a:t>A</a:t>
            </a:r>
            <a:r>
              <a:rPr lang="en-US" sz="3600" dirty="0">
                <a:solidFill>
                  <a:schemeClr val="bg1"/>
                </a:solidFill>
                <a:latin typeface="Verdana" panose="020B0604030504040204" pitchFamily="34" charset="0"/>
                <a:ea typeface="Verdana" panose="020B0604030504040204" pitchFamily="34" charset="0"/>
              </a:rPr>
              <a:t>ttainable</a:t>
            </a:r>
          </a:p>
          <a:p>
            <a:pPr marL="1485900" lvl="2" indent="-571500">
              <a:buFont typeface="Symbol" panose="05050102010706020507" pitchFamily="18" charset="2"/>
              <a:buChar char="¨"/>
            </a:pPr>
            <a:r>
              <a:rPr lang="en-US" sz="3600" b="1" dirty="0">
                <a:solidFill>
                  <a:schemeClr val="bg1"/>
                </a:solidFill>
                <a:latin typeface="Verdana" panose="020B0604030504040204" pitchFamily="34" charset="0"/>
                <a:ea typeface="Verdana" panose="020B0604030504040204" pitchFamily="34" charset="0"/>
              </a:rPr>
              <a:t>R</a:t>
            </a:r>
            <a:r>
              <a:rPr lang="en-US" sz="3600" dirty="0">
                <a:solidFill>
                  <a:schemeClr val="bg1"/>
                </a:solidFill>
                <a:latin typeface="Verdana" panose="020B0604030504040204" pitchFamily="34" charset="0"/>
                <a:ea typeface="Verdana" panose="020B0604030504040204" pitchFamily="34" charset="0"/>
              </a:rPr>
              <a:t>elevant</a:t>
            </a:r>
          </a:p>
          <a:p>
            <a:pPr marL="1485900" lvl="2" indent="-571500">
              <a:buFont typeface="Symbol" panose="05050102010706020507" pitchFamily="18" charset="2"/>
              <a:buChar char="¨"/>
            </a:pPr>
            <a:r>
              <a:rPr lang="en-US" sz="3600" b="1" dirty="0">
                <a:solidFill>
                  <a:schemeClr val="bg1"/>
                </a:solidFill>
                <a:latin typeface="Verdana" panose="020B0604030504040204" pitchFamily="34" charset="0"/>
                <a:ea typeface="Verdana" panose="020B0604030504040204" pitchFamily="34" charset="0"/>
              </a:rPr>
              <a:t>T</a:t>
            </a:r>
            <a:r>
              <a:rPr lang="en-US" sz="3600" dirty="0">
                <a:solidFill>
                  <a:schemeClr val="bg1"/>
                </a:solidFill>
                <a:latin typeface="Verdana" panose="020B0604030504040204" pitchFamily="34" charset="0"/>
                <a:ea typeface="Verdana" panose="020B0604030504040204" pitchFamily="34" charset="0"/>
              </a:rPr>
              <a:t>ime-Limited</a:t>
            </a:r>
          </a:p>
        </p:txBody>
      </p:sp>
    </p:spTree>
    <p:extLst>
      <p:ext uri="{BB962C8B-B14F-4D97-AF65-F5344CB8AC3E}">
        <p14:creationId xmlns:p14="http://schemas.microsoft.com/office/powerpoint/2010/main" val="12822763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F3B2AE-31C4-487C-8C62-92FDC0146F2C}"/>
              </a:ext>
            </a:extLst>
          </p:cNvPr>
          <p:cNvSpPr txBox="1"/>
          <p:nvPr/>
        </p:nvSpPr>
        <p:spPr>
          <a:xfrm>
            <a:off x="358726" y="309319"/>
            <a:ext cx="11472203" cy="707886"/>
          </a:xfrm>
          <a:prstGeom prst="rect">
            <a:avLst/>
          </a:prstGeom>
          <a:solidFill>
            <a:schemeClr val="bg1"/>
          </a:solidFill>
        </p:spPr>
        <p:txBody>
          <a:bodyPr wrap="square" rtlCol="0">
            <a:spAutoFit/>
          </a:bodyPr>
          <a:lstStyle/>
          <a:p>
            <a:r>
              <a:rPr lang="en-US" sz="4000" b="1" dirty="0">
                <a:solidFill>
                  <a:srgbClr val="FF0000"/>
                </a:solidFill>
                <a:latin typeface="Verdana" panose="020B0604030504040204" pitchFamily="34" charset="0"/>
                <a:ea typeface="Verdana" panose="020B0604030504040204" pitchFamily="34" charset="0"/>
              </a:rPr>
              <a:t>Example Performance Standards</a:t>
            </a:r>
          </a:p>
        </p:txBody>
      </p:sp>
      <p:sp>
        <p:nvSpPr>
          <p:cNvPr id="29" name="TextBox 28">
            <a:extLst>
              <a:ext uri="{FF2B5EF4-FFF2-40B4-BE49-F238E27FC236}">
                <a16:creationId xmlns:a16="http://schemas.microsoft.com/office/drawing/2014/main" id="{B11F4295-61D8-41A9-BCC0-8611509EE7F6}"/>
              </a:ext>
            </a:extLst>
          </p:cNvPr>
          <p:cNvSpPr txBox="1"/>
          <p:nvPr/>
        </p:nvSpPr>
        <p:spPr>
          <a:xfrm>
            <a:off x="252710" y="1132200"/>
            <a:ext cx="11833274" cy="5016758"/>
          </a:xfrm>
          <a:prstGeom prst="rect">
            <a:avLst/>
          </a:prstGeom>
          <a:noFill/>
        </p:spPr>
        <p:txBody>
          <a:bodyPr wrap="square" rtlCol="0">
            <a:spAutoFit/>
          </a:bodyPr>
          <a:lstStyle/>
          <a:p>
            <a:r>
              <a:rPr lang="en-US" sz="3200" b="1" dirty="0">
                <a:solidFill>
                  <a:schemeClr val="bg1"/>
                </a:solidFill>
                <a:latin typeface="Verdana" panose="020B0604030504040204" pitchFamily="34" charset="0"/>
                <a:ea typeface="Verdana" panose="020B0604030504040204" pitchFamily="34" charset="0"/>
              </a:rPr>
              <a:t>In keeping with our core value of professionalism, the EHS will respond appropriately to foodborne illness complaints within 24 hours of receipt at least 95% of the time</a:t>
            </a:r>
          </a:p>
          <a:p>
            <a:endParaRPr lang="en-US" sz="3200" b="1" dirty="0">
              <a:solidFill>
                <a:schemeClr val="bg1"/>
              </a:solidFill>
              <a:latin typeface="Verdana" panose="020B0604030504040204" pitchFamily="34" charset="0"/>
              <a:ea typeface="Verdana" panose="020B0604030504040204" pitchFamily="34" charset="0"/>
            </a:endParaRPr>
          </a:p>
          <a:p>
            <a:r>
              <a:rPr lang="en-US" sz="3200" b="1" dirty="0">
                <a:solidFill>
                  <a:schemeClr val="bg1"/>
                </a:solidFill>
                <a:latin typeface="Verdana" panose="020B0604030504040204" pitchFamily="34" charset="0"/>
                <a:ea typeface="Verdana" panose="020B0604030504040204" pitchFamily="34" charset="0"/>
              </a:rPr>
              <a:t>In keeping with our core value of excellence, the EHS will score at least 75% in conformance with at least 18 of the 20 elements in Retail Food Program Standard 4 during the four annual joint on-site inspections with their supervisor</a:t>
            </a:r>
          </a:p>
        </p:txBody>
      </p:sp>
    </p:spTree>
    <p:extLst>
      <p:ext uri="{BB962C8B-B14F-4D97-AF65-F5344CB8AC3E}">
        <p14:creationId xmlns:p14="http://schemas.microsoft.com/office/powerpoint/2010/main" val="1844447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9">
                                            <p:txEl>
                                              <p:pRg st="0" end="0"/>
                                            </p:txEl>
                                          </p:spTgt>
                                        </p:tgtEl>
                                        <p:attrNameLst>
                                          <p:attrName>ppt_c</p:attrName>
                                        </p:attrNameLst>
                                      </p:cBhvr>
                                      <p:to>
                                        <a:schemeClr val="accent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F3B2AE-31C4-487C-8C62-92FDC0146F2C}"/>
              </a:ext>
            </a:extLst>
          </p:cNvPr>
          <p:cNvSpPr txBox="1"/>
          <p:nvPr/>
        </p:nvSpPr>
        <p:spPr>
          <a:xfrm>
            <a:off x="358726" y="309319"/>
            <a:ext cx="11472203" cy="707886"/>
          </a:xfrm>
          <a:prstGeom prst="rect">
            <a:avLst/>
          </a:prstGeom>
          <a:solidFill>
            <a:schemeClr val="bg1"/>
          </a:solidFill>
        </p:spPr>
        <p:txBody>
          <a:bodyPr wrap="square" rtlCol="0">
            <a:spAutoFit/>
          </a:bodyPr>
          <a:lstStyle/>
          <a:p>
            <a:r>
              <a:rPr lang="en-US" sz="4000" b="1" dirty="0">
                <a:solidFill>
                  <a:srgbClr val="FF0000"/>
                </a:solidFill>
                <a:latin typeface="Verdana" panose="020B0604030504040204" pitchFamily="34" charset="0"/>
                <a:ea typeface="Verdana" panose="020B0604030504040204" pitchFamily="34" charset="0"/>
              </a:rPr>
              <a:t>Example Performance Standards</a:t>
            </a:r>
          </a:p>
        </p:txBody>
      </p:sp>
      <p:sp>
        <p:nvSpPr>
          <p:cNvPr id="29" name="TextBox 28">
            <a:extLst>
              <a:ext uri="{FF2B5EF4-FFF2-40B4-BE49-F238E27FC236}">
                <a16:creationId xmlns:a16="http://schemas.microsoft.com/office/drawing/2014/main" id="{B11F4295-61D8-41A9-BCC0-8611509EE7F6}"/>
              </a:ext>
            </a:extLst>
          </p:cNvPr>
          <p:cNvSpPr txBox="1"/>
          <p:nvPr/>
        </p:nvSpPr>
        <p:spPr>
          <a:xfrm>
            <a:off x="232831" y="1490008"/>
            <a:ext cx="11833274" cy="4524315"/>
          </a:xfrm>
          <a:prstGeom prst="rect">
            <a:avLst/>
          </a:prstGeom>
          <a:noFill/>
        </p:spPr>
        <p:txBody>
          <a:bodyPr wrap="square" rtlCol="0">
            <a:spAutoFit/>
          </a:bodyPr>
          <a:lstStyle/>
          <a:p>
            <a:r>
              <a:rPr lang="en-US" sz="3200" b="1" dirty="0">
                <a:solidFill>
                  <a:schemeClr val="bg1"/>
                </a:solidFill>
                <a:latin typeface="Verdana" panose="020B0604030504040204" pitchFamily="34" charset="0"/>
                <a:ea typeface="Verdana" panose="020B0604030504040204" pitchFamily="34" charset="0"/>
              </a:rPr>
              <a:t>In keeping with our core value of educating and empowering our clients, the EHS will help teach at least two Certified Pool Operator classes annually</a:t>
            </a:r>
          </a:p>
          <a:p>
            <a:endParaRPr lang="en-US" sz="3200" b="1" dirty="0">
              <a:solidFill>
                <a:schemeClr val="bg1"/>
              </a:solidFill>
              <a:latin typeface="Verdana" panose="020B0604030504040204" pitchFamily="34" charset="0"/>
              <a:ea typeface="Verdana" panose="020B0604030504040204" pitchFamily="34" charset="0"/>
            </a:endParaRPr>
          </a:p>
          <a:p>
            <a:r>
              <a:rPr lang="en-US" sz="3200" b="1" dirty="0">
                <a:solidFill>
                  <a:schemeClr val="bg1"/>
                </a:solidFill>
                <a:latin typeface="Verdana" panose="020B0604030504040204" pitchFamily="34" charset="0"/>
                <a:ea typeface="Verdana" panose="020B0604030504040204" pitchFamily="34" charset="0"/>
              </a:rPr>
              <a:t>In keeping with our core value of customer service, the EHS will be rated as “Usually” or “Always” treating clients fairly and with respect at least 90% of the time on the annual client customer service survey</a:t>
            </a:r>
          </a:p>
        </p:txBody>
      </p:sp>
    </p:spTree>
    <p:extLst>
      <p:ext uri="{BB962C8B-B14F-4D97-AF65-F5344CB8AC3E}">
        <p14:creationId xmlns:p14="http://schemas.microsoft.com/office/powerpoint/2010/main" val="2882377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9">
                                            <p:txEl>
                                              <p:pRg st="0" end="0"/>
                                            </p:txEl>
                                          </p:spTgt>
                                        </p:tgtEl>
                                        <p:attrNameLst>
                                          <p:attrName>ppt_c</p:attrName>
                                        </p:attrNameLst>
                                      </p:cBhvr>
                                      <p:to>
                                        <a:schemeClr val="accent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val="1021438308"/>
              </p:ext>
            </p:extLst>
          </p:nvPr>
        </p:nvGraphicFramePr>
        <p:xfrm>
          <a:off x="361805" y="230345"/>
          <a:ext cx="11468390" cy="640778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F3B2AE-31C4-487C-8C62-92FDC0146F2C}"/>
              </a:ext>
            </a:extLst>
          </p:cNvPr>
          <p:cNvSpPr txBox="1"/>
          <p:nvPr/>
        </p:nvSpPr>
        <p:spPr>
          <a:xfrm>
            <a:off x="358726" y="309319"/>
            <a:ext cx="11472203" cy="707886"/>
          </a:xfrm>
          <a:prstGeom prst="rect">
            <a:avLst/>
          </a:prstGeom>
          <a:solidFill>
            <a:schemeClr val="bg1"/>
          </a:solidFill>
        </p:spPr>
        <p:txBody>
          <a:bodyPr wrap="square" rtlCol="0">
            <a:spAutoFit/>
          </a:bodyPr>
          <a:lstStyle/>
          <a:p>
            <a:r>
              <a:rPr lang="en-US" sz="4000" b="1" dirty="0">
                <a:solidFill>
                  <a:srgbClr val="FF0000"/>
                </a:solidFill>
                <a:latin typeface="Verdana" panose="020B0604030504040204" pitchFamily="34" charset="0"/>
                <a:ea typeface="Verdana" panose="020B0604030504040204" pitchFamily="34" charset="0"/>
              </a:rPr>
              <a:t>Values-Based Coaching &amp; Mentoring</a:t>
            </a:r>
          </a:p>
        </p:txBody>
      </p:sp>
      <p:sp>
        <p:nvSpPr>
          <p:cNvPr id="3" name="TextBox 2">
            <a:extLst>
              <a:ext uri="{FF2B5EF4-FFF2-40B4-BE49-F238E27FC236}">
                <a16:creationId xmlns:a16="http://schemas.microsoft.com/office/drawing/2014/main" id="{B1203D75-71FD-4286-848B-CF0057F6C3D6}"/>
              </a:ext>
            </a:extLst>
          </p:cNvPr>
          <p:cNvSpPr txBox="1"/>
          <p:nvPr/>
        </p:nvSpPr>
        <p:spPr>
          <a:xfrm>
            <a:off x="6160157" y="1225169"/>
            <a:ext cx="5670772" cy="5509200"/>
          </a:xfrm>
          <a:prstGeom prst="rect">
            <a:avLst/>
          </a:prstGeom>
          <a:noFill/>
        </p:spPr>
        <p:txBody>
          <a:bodyPr wrap="square" rtlCol="0">
            <a:spAutoFit/>
          </a:bodyPr>
          <a:lstStyle/>
          <a:p>
            <a:pPr marL="571500" indent="-571500">
              <a:buFont typeface="Symbol" panose="05050102010706020507" pitchFamily="18" charset="2"/>
              <a:buChar char="¨"/>
            </a:pPr>
            <a:r>
              <a:rPr lang="en-US" sz="3200" dirty="0">
                <a:solidFill>
                  <a:schemeClr val="bg1"/>
                </a:solidFill>
                <a:latin typeface="Verdana" panose="020B0604030504040204" pitchFamily="34" charset="0"/>
                <a:ea typeface="Verdana" panose="020B0604030504040204" pitchFamily="34" charset="0"/>
              </a:rPr>
              <a:t>Reinforce importance of core values</a:t>
            </a:r>
          </a:p>
          <a:p>
            <a:pPr marL="571500" indent="-571500">
              <a:buFont typeface="Symbol" panose="05050102010706020507" pitchFamily="18" charset="2"/>
              <a:buChar char="¨"/>
            </a:pPr>
            <a:endParaRPr lang="en-US" sz="1600" dirty="0">
              <a:solidFill>
                <a:schemeClr val="bg1"/>
              </a:solidFill>
              <a:latin typeface="Verdana" panose="020B0604030504040204" pitchFamily="34" charset="0"/>
              <a:ea typeface="Verdana" panose="020B0604030504040204" pitchFamily="34" charset="0"/>
            </a:endParaRPr>
          </a:p>
          <a:p>
            <a:pPr marL="571500" indent="-571500">
              <a:buFont typeface="Symbol" panose="05050102010706020507" pitchFamily="18" charset="2"/>
              <a:buChar char="¨"/>
            </a:pPr>
            <a:r>
              <a:rPr lang="en-US" sz="3200" dirty="0">
                <a:solidFill>
                  <a:schemeClr val="bg1"/>
                </a:solidFill>
                <a:latin typeface="Verdana" panose="020B0604030504040204" pitchFamily="34" charset="0"/>
                <a:ea typeface="Verdana" panose="020B0604030504040204" pitchFamily="34" charset="0"/>
              </a:rPr>
              <a:t>Frame difficult conversations in terms of how performance did not conform with core values of organization</a:t>
            </a:r>
          </a:p>
          <a:p>
            <a:pPr marL="571500" indent="-571500">
              <a:buFont typeface="Symbol" panose="05050102010706020507" pitchFamily="18" charset="2"/>
              <a:buChar char="¨"/>
            </a:pPr>
            <a:endParaRPr lang="en-US" sz="1600" dirty="0">
              <a:solidFill>
                <a:schemeClr val="bg1"/>
              </a:solidFill>
              <a:latin typeface="Verdana" panose="020B0604030504040204" pitchFamily="34" charset="0"/>
              <a:ea typeface="Verdana" panose="020B0604030504040204" pitchFamily="34" charset="0"/>
            </a:endParaRPr>
          </a:p>
          <a:p>
            <a:pPr marL="571500" indent="-571500">
              <a:buFont typeface="Symbol" panose="05050102010706020507" pitchFamily="18" charset="2"/>
              <a:buChar char="¨"/>
            </a:pPr>
            <a:r>
              <a:rPr lang="en-US" sz="3200" dirty="0">
                <a:solidFill>
                  <a:schemeClr val="bg1"/>
                </a:solidFill>
                <a:latin typeface="Verdana" panose="020B0604030504040204" pitchFamily="34" charset="0"/>
                <a:ea typeface="Verdana" panose="020B0604030504040204" pitchFamily="34" charset="0"/>
              </a:rPr>
              <a:t>Praise performance exemplifying core values</a:t>
            </a:r>
          </a:p>
        </p:txBody>
      </p:sp>
      <p:pic>
        <p:nvPicPr>
          <p:cNvPr id="5" name="Picture 4" descr="Two people talking&#10;&#10;Description automatically generated with medium confidence">
            <a:extLst>
              <a:ext uri="{FF2B5EF4-FFF2-40B4-BE49-F238E27FC236}">
                <a16:creationId xmlns:a16="http://schemas.microsoft.com/office/drawing/2014/main" id="{6D3D845D-DBBB-4650-B746-E89DC8B42AC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1408471"/>
            <a:ext cx="6096000" cy="4940710"/>
          </a:xfrm>
          <a:prstGeom prst="rect">
            <a:avLst/>
          </a:prstGeom>
        </p:spPr>
      </p:pic>
      <p:sp>
        <p:nvSpPr>
          <p:cNvPr id="6" name="TextBox 5">
            <a:extLst>
              <a:ext uri="{FF2B5EF4-FFF2-40B4-BE49-F238E27FC236}">
                <a16:creationId xmlns:a16="http://schemas.microsoft.com/office/drawing/2014/main" id="{A65513C6-5141-4EFA-8AFD-3FCFD0AC35C9}"/>
              </a:ext>
            </a:extLst>
          </p:cNvPr>
          <p:cNvSpPr txBox="1"/>
          <p:nvPr/>
        </p:nvSpPr>
        <p:spPr>
          <a:xfrm>
            <a:off x="51620" y="6433265"/>
            <a:ext cx="5670772" cy="230832"/>
          </a:xfrm>
          <a:prstGeom prst="rect">
            <a:avLst/>
          </a:prstGeom>
          <a:noFill/>
        </p:spPr>
        <p:txBody>
          <a:bodyPr wrap="square" rtlCol="0">
            <a:spAutoFit/>
          </a:bodyPr>
          <a:lstStyle/>
          <a:p>
            <a:r>
              <a:rPr lang="en-US" sz="900" dirty="0">
                <a:hlinkClick r:id="rId3" tooltip="https://www.mynextmove.org/vets/profile/summary/21-1014.00"/>
              </a:rPr>
              <a:t>This Photo</a:t>
            </a:r>
            <a:r>
              <a:rPr lang="en-US" sz="900" dirty="0"/>
              <a:t> by Unknown Author is licensed under </a:t>
            </a:r>
            <a:r>
              <a:rPr lang="en-US" sz="900" dirty="0">
                <a:hlinkClick r:id="rId4" tooltip="https://creativecommons.org/licenses/by/3.0/"/>
              </a:rPr>
              <a:t>CC BY</a:t>
            </a:r>
            <a:endParaRPr lang="en-US" sz="900" dirty="0"/>
          </a:p>
        </p:txBody>
      </p:sp>
    </p:spTree>
    <p:extLst>
      <p:ext uri="{BB962C8B-B14F-4D97-AF65-F5344CB8AC3E}">
        <p14:creationId xmlns:p14="http://schemas.microsoft.com/office/powerpoint/2010/main" val="34609083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F3B2AE-31C4-487C-8C62-92FDC0146F2C}"/>
              </a:ext>
            </a:extLst>
          </p:cNvPr>
          <p:cNvSpPr txBox="1"/>
          <p:nvPr/>
        </p:nvSpPr>
        <p:spPr>
          <a:xfrm>
            <a:off x="358726" y="309319"/>
            <a:ext cx="11472203" cy="707886"/>
          </a:xfrm>
          <a:prstGeom prst="rect">
            <a:avLst/>
          </a:prstGeom>
          <a:solidFill>
            <a:schemeClr val="bg1"/>
          </a:solidFill>
        </p:spPr>
        <p:txBody>
          <a:bodyPr wrap="square" rtlCol="0">
            <a:spAutoFit/>
          </a:bodyPr>
          <a:lstStyle/>
          <a:p>
            <a:r>
              <a:rPr lang="en-US" sz="4000" b="1" dirty="0">
                <a:solidFill>
                  <a:srgbClr val="FF0000"/>
                </a:solidFill>
                <a:latin typeface="Verdana" panose="020B0604030504040204" pitchFamily="34" charset="0"/>
                <a:ea typeface="Verdana" panose="020B0604030504040204" pitchFamily="34" charset="0"/>
              </a:rPr>
              <a:t>Values-Based Coaching &amp; Mentoring</a:t>
            </a:r>
          </a:p>
        </p:txBody>
      </p:sp>
      <p:sp>
        <p:nvSpPr>
          <p:cNvPr id="3" name="TextBox 2">
            <a:extLst>
              <a:ext uri="{FF2B5EF4-FFF2-40B4-BE49-F238E27FC236}">
                <a16:creationId xmlns:a16="http://schemas.microsoft.com/office/drawing/2014/main" id="{B1203D75-71FD-4286-848B-CF0057F6C3D6}"/>
              </a:ext>
            </a:extLst>
          </p:cNvPr>
          <p:cNvSpPr txBox="1"/>
          <p:nvPr/>
        </p:nvSpPr>
        <p:spPr>
          <a:xfrm>
            <a:off x="197060" y="1288808"/>
            <a:ext cx="5670772" cy="4832092"/>
          </a:xfrm>
          <a:prstGeom prst="rect">
            <a:avLst/>
          </a:prstGeom>
          <a:noFill/>
        </p:spPr>
        <p:txBody>
          <a:bodyPr wrap="square" rtlCol="0">
            <a:spAutoFit/>
          </a:bodyPr>
          <a:lstStyle/>
          <a:p>
            <a:r>
              <a:rPr lang="en-US" sz="2800" dirty="0">
                <a:solidFill>
                  <a:schemeClr val="bg1"/>
                </a:solidFill>
                <a:latin typeface="Verdana" panose="020B0604030504040204" pitchFamily="34" charset="0"/>
                <a:ea typeface="Verdana" panose="020B0604030504040204" pitchFamily="34" charset="0"/>
              </a:rPr>
              <a:t>“As you know, one of our core values is education. That includes continuously working to improve our knowledge and abilities. Now that you have been with us two years and have completed your basic training, I would like to encourage you to take it to the next level and earn your REHS credential.”</a:t>
            </a:r>
          </a:p>
        </p:txBody>
      </p:sp>
      <p:pic>
        <p:nvPicPr>
          <p:cNvPr id="12" name="Picture 11" descr="A person showing a person something on a paper&#10;&#10;Description automatically generated with low confidence">
            <a:extLst>
              <a:ext uri="{FF2B5EF4-FFF2-40B4-BE49-F238E27FC236}">
                <a16:creationId xmlns:a16="http://schemas.microsoft.com/office/drawing/2014/main" id="{C9C8FAA5-BF1D-4313-89DF-60714DE3EC1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969414" y="1407320"/>
            <a:ext cx="7488323" cy="4967254"/>
          </a:xfrm>
          <a:prstGeom prst="rect">
            <a:avLst/>
          </a:prstGeom>
        </p:spPr>
      </p:pic>
      <p:sp>
        <p:nvSpPr>
          <p:cNvPr id="13" name="TextBox 12">
            <a:extLst>
              <a:ext uri="{FF2B5EF4-FFF2-40B4-BE49-F238E27FC236}">
                <a16:creationId xmlns:a16="http://schemas.microsoft.com/office/drawing/2014/main" id="{9BEE618F-EC60-4BBD-B47B-06167AB258C5}"/>
              </a:ext>
            </a:extLst>
          </p:cNvPr>
          <p:cNvSpPr txBox="1"/>
          <p:nvPr/>
        </p:nvSpPr>
        <p:spPr>
          <a:xfrm>
            <a:off x="5969414" y="6533857"/>
            <a:ext cx="4866912" cy="230832"/>
          </a:xfrm>
          <a:prstGeom prst="rect">
            <a:avLst/>
          </a:prstGeom>
          <a:noFill/>
        </p:spPr>
        <p:txBody>
          <a:bodyPr wrap="square" rtlCol="0">
            <a:spAutoFit/>
          </a:bodyPr>
          <a:lstStyle/>
          <a:p>
            <a:r>
              <a:rPr lang="en-US" sz="900" dirty="0">
                <a:hlinkClick r:id="rId3" tooltip="https://courses.lumenlearning.com/boundless-psychology/chapter/study-and-careers-in-psychology/"/>
              </a:rPr>
              <a:t>This Photo</a:t>
            </a:r>
            <a:r>
              <a:rPr lang="en-US" sz="900" dirty="0"/>
              <a:t> by Unknown Author is licensed under </a:t>
            </a:r>
            <a:r>
              <a:rPr lang="en-US" sz="900" dirty="0">
                <a:hlinkClick r:id="rId4" tooltip="https://creativecommons.org/licenses/by-sa/3.0/"/>
              </a:rPr>
              <a:t>CC BY-SA</a:t>
            </a:r>
            <a:endParaRPr lang="en-US" sz="900" dirty="0"/>
          </a:p>
        </p:txBody>
      </p:sp>
    </p:spTree>
    <p:extLst>
      <p:ext uri="{BB962C8B-B14F-4D97-AF65-F5344CB8AC3E}">
        <p14:creationId xmlns:p14="http://schemas.microsoft.com/office/powerpoint/2010/main" val="27155923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F3B2AE-31C4-487C-8C62-92FDC0146F2C}"/>
              </a:ext>
            </a:extLst>
          </p:cNvPr>
          <p:cNvSpPr txBox="1"/>
          <p:nvPr/>
        </p:nvSpPr>
        <p:spPr>
          <a:xfrm>
            <a:off x="358726" y="309319"/>
            <a:ext cx="11472203" cy="707886"/>
          </a:xfrm>
          <a:prstGeom prst="rect">
            <a:avLst/>
          </a:prstGeom>
          <a:solidFill>
            <a:schemeClr val="bg1"/>
          </a:solidFill>
        </p:spPr>
        <p:txBody>
          <a:bodyPr wrap="square" rtlCol="0">
            <a:spAutoFit/>
          </a:bodyPr>
          <a:lstStyle/>
          <a:p>
            <a:r>
              <a:rPr lang="en-US" sz="4000" b="1" dirty="0">
                <a:solidFill>
                  <a:srgbClr val="FF0000"/>
                </a:solidFill>
                <a:latin typeface="Verdana" panose="020B0604030504040204" pitchFamily="34" charset="0"/>
                <a:ea typeface="Verdana" panose="020B0604030504040204" pitchFamily="34" charset="0"/>
              </a:rPr>
              <a:t>Values-Based Coaching &amp; Mentoring</a:t>
            </a:r>
          </a:p>
        </p:txBody>
      </p:sp>
      <p:pic>
        <p:nvPicPr>
          <p:cNvPr id="7" name="Picture 6" descr="Two people having a discussion&#10;&#10;Description automatically generated with low confidence">
            <a:extLst>
              <a:ext uri="{FF2B5EF4-FFF2-40B4-BE49-F238E27FC236}">
                <a16:creationId xmlns:a16="http://schemas.microsoft.com/office/drawing/2014/main" id="{DBC75708-C712-4DD9-ADD2-8802A3ED087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58726" y="1308295"/>
            <a:ext cx="5246944" cy="5240386"/>
          </a:xfrm>
          <a:prstGeom prst="rect">
            <a:avLst/>
          </a:prstGeom>
        </p:spPr>
      </p:pic>
      <p:sp>
        <p:nvSpPr>
          <p:cNvPr id="8" name="TextBox 7">
            <a:extLst>
              <a:ext uri="{FF2B5EF4-FFF2-40B4-BE49-F238E27FC236}">
                <a16:creationId xmlns:a16="http://schemas.microsoft.com/office/drawing/2014/main" id="{885A94EA-F253-487D-BA4F-682406063266}"/>
              </a:ext>
            </a:extLst>
          </p:cNvPr>
          <p:cNvSpPr txBox="1"/>
          <p:nvPr/>
        </p:nvSpPr>
        <p:spPr>
          <a:xfrm>
            <a:off x="358726" y="6567176"/>
            <a:ext cx="6059072" cy="230832"/>
          </a:xfrm>
          <a:prstGeom prst="rect">
            <a:avLst/>
          </a:prstGeom>
          <a:noFill/>
        </p:spPr>
        <p:txBody>
          <a:bodyPr wrap="square" rtlCol="0">
            <a:spAutoFit/>
          </a:bodyPr>
          <a:lstStyle/>
          <a:p>
            <a:r>
              <a:rPr lang="en-US" sz="900">
                <a:hlinkClick r:id="rId3" tooltip="http://www.higheredjobs.com/Articles/articleDisplay.cfm?ID=882"/>
              </a:rPr>
              <a:t>This Photo</a:t>
            </a:r>
            <a:r>
              <a:rPr lang="en-US" sz="900"/>
              <a:t> by Unknown Author is licensed under </a:t>
            </a:r>
            <a:r>
              <a:rPr lang="en-US" sz="900">
                <a:hlinkClick r:id="rId4" tooltip="https://creativecommons.org/licenses/by-nd/3.0/"/>
              </a:rPr>
              <a:t>CC BY-ND</a:t>
            </a:r>
            <a:endParaRPr lang="en-US" sz="900"/>
          </a:p>
        </p:txBody>
      </p:sp>
      <p:sp>
        <p:nvSpPr>
          <p:cNvPr id="6" name="TextBox 5">
            <a:extLst>
              <a:ext uri="{FF2B5EF4-FFF2-40B4-BE49-F238E27FC236}">
                <a16:creationId xmlns:a16="http://schemas.microsoft.com/office/drawing/2014/main" id="{A581EE97-0D18-4914-B1A0-CB83D6E03D8E}"/>
              </a:ext>
            </a:extLst>
          </p:cNvPr>
          <p:cNvSpPr txBox="1"/>
          <p:nvPr/>
        </p:nvSpPr>
        <p:spPr>
          <a:xfrm>
            <a:off x="5731566" y="1228397"/>
            <a:ext cx="6234216" cy="5262979"/>
          </a:xfrm>
          <a:prstGeom prst="rect">
            <a:avLst/>
          </a:prstGeom>
          <a:noFill/>
        </p:spPr>
        <p:txBody>
          <a:bodyPr wrap="square" rtlCol="0">
            <a:spAutoFit/>
          </a:bodyPr>
          <a:lstStyle/>
          <a:p>
            <a:r>
              <a:rPr lang="en-US" sz="2800" dirty="0">
                <a:solidFill>
                  <a:schemeClr val="bg1"/>
                </a:solidFill>
                <a:latin typeface="Verdana" panose="020B0604030504040204" pitchFamily="34" charset="0"/>
                <a:ea typeface="Verdana" panose="020B0604030504040204" pitchFamily="34" charset="0"/>
              </a:rPr>
              <a:t>“As you know, two of our core values are customer service and professionalism. That includes responding quickly to consumer foodborne illness complaints. Rapid investigation of these complaints is critical in stopping foodborne illness outbreaks and protecting public health. Let’s talk about why you have not investigated the two complaints I assigned to you five days ago.”</a:t>
            </a:r>
          </a:p>
        </p:txBody>
      </p:sp>
    </p:spTree>
    <p:extLst>
      <p:ext uri="{BB962C8B-B14F-4D97-AF65-F5344CB8AC3E}">
        <p14:creationId xmlns:p14="http://schemas.microsoft.com/office/powerpoint/2010/main" val="5065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F3B2AE-31C4-487C-8C62-92FDC0146F2C}"/>
              </a:ext>
            </a:extLst>
          </p:cNvPr>
          <p:cNvSpPr txBox="1"/>
          <p:nvPr/>
        </p:nvSpPr>
        <p:spPr>
          <a:xfrm>
            <a:off x="358726" y="309319"/>
            <a:ext cx="11472203" cy="707886"/>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mn-cs"/>
              </a:rPr>
              <a:t>Values-Based Coaching &amp; Mentoring</a:t>
            </a:r>
          </a:p>
        </p:txBody>
      </p:sp>
      <p:sp>
        <p:nvSpPr>
          <p:cNvPr id="3" name="TextBox 2">
            <a:extLst>
              <a:ext uri="{FF2B5EF4-FFF2-40B4-BE49-F238E27FC236}">
                <a16:creationId xmlns:a16="http://schemas.microsoft.com/office/drawing/2014/main" id="{B1203D75-71FD-4286-848B-CF0057F6C3D6}"/>
              </a:ext>
            </a:extLst>
          </p:cNvPr>
          <p:cNvSpPr txBox="1"/>
          <p:nvPr/>
        </p:nvSpPr>
        <p:spPr>
          <a:xfrm>
            <a:off x="197059" y="1288808"/>
            <a:ext cx="5720037" cy="526297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“As you know, two of our core values here are teamwork and customer service. Thank you for covering Janet’s septic inspections today when she called in sick. </a:t>
            </a:r>
            <a:r>
              <a:rPr lang="en-US" sz="2800" dirty="0">
                <a:solidFill>
                  <a:prstClr val="white"/>
                </a:solidFill>
                <a:latin typeface="Verdana" panose="020B0604030504040204" pitchFamily="34" charset="0"/>
                <a:ea typeface="Verdana" panose="020B0604030504040204" pitchFamily="34" charset="0"/>
              </a:rPr>
              <a:t>I know</a:t>
            </a:r>
            <a:r>
              <a:rPr kumimoji="0" lang="en-US" sz="28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 it meant rearranging your schedule. We all really appreciate your willingness to support your teammates and help us meet our commitments to our clients.” ”</a:t>
            </a:r>
          </a:p>
        </p:txBody>
      </p:sp>
      <p:pic>
        <p:nvPicPr>
          <p:cNvPr id="5" name="Picture 4" descr="A picture containing text, person&#10;&#10;Description automatically generated">
            <a:extLst>
              <a:ext uri="{FF2B5EF4-FFF2-40B4-BE49-F238E27FC236}">
                <a16:creationId xmlns:a16="http://schemas.microsoft.com/office/drawing/2014/main" id="{5FEBBEFE-5C82-4DF1-AAAC-FCC5C53EC04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274906" y="1487740"/>
            <a:ext cx="5569744" cy="4760660"/>
          </a:xfrm>
          <a:prstGeom prst="rect">
            <a:avLst/>
          </a:prstGeom>
        </p:spPr>
      </p:pic>
      <p:sp>
        <p:nvSpPr>
          <p:cNvPr id="6" name="TextBox 5">
            <a:extLst>
              <a:ext uri="{FF2B5EF4-FFF2-40B4-BE49-F238E27FC236}">
                <a16:creationId xmlns:a16="http://schemas.microsoft.com/office/drawing/2014/main" id="{7F6EDC68-2538-4DDA-A150-378D88966BE3}"/>
              </a:ext>
            </a:extLst>
          </p:cNvPr>
          <p:cNvSpPr txBox="1"/>
          <p:nvPr/>
        </p:nvSpPr>
        <p:spPr>
          <a:xfrm>
            <a:off x="5834099" y="6433265"/>
            <a:ext cx="5288306" cy="230832"/>
          </a:xfrm>
          <a:prstGeom prst="rect">
            <a:avLst/>
          </a:prstGeom>
          <a:noFill/>
        </p:spPr>
        <p:txBody>
          <a:bodyPr wrap="square" rtlCol="0">
            <a:spAutoFit/>
          </a:bodyPr>
          <a:lstStyle/>
          <a:p>
            <a:r>
              <a:rPr lang="en-US" sz="900" dirty="0">
                <a:hlinkClick r:id="rId3" tooltip="https://textbook.cae.gatech.edu/gt1000/chapter/career-advising-and-career-counseling/"/>
              </a:rPr>
              <a:t>This Photo</a:t>
            </a:r>
            <a:r>
              <a:rPr lang="en-US" sz="900" dirty="0"/>
              <a:t> by Unknown Author is licensed under </a:t>
            </a:r>
            <a:r>
              <a:rPr lang="en-US" sz="900" dirty="0">
                <a:hlinkClick r:id="rId4" tooltip="https://creativecommons.org/licenses/by-nc/3.0/"/>
              </a:rPr>
              <a:t>CC BY-NC</a:t>
            </a:r>
            <a:endParaRPr lang="en-US" sz="900" dirty="0"/>
          </a:p>
        </p:txBody>
      </p:sp>
    </p:spTree>
    <p:extLst>
      <p:ext uri="{BB962C8B-B14F-4D97-AF65-F5344CB8AC3E}">
        <p14:creationId xmlns:p14="http://schemas.microsoft.com/office/powerpoint/2010/main" val="26185533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F3B2AE-31C4-487C-8C62-92FDC0146F2C}"/>
              </a:ext>
            </a:extLst>
          </p:cNvPr>
          <p:cNvSpPr txBox="1"/>
          <p:nvPr/>
        </p:nvSpPr>
        <p:spPr>
          <a:xfrm>
            <a:off x="358726" y="309319"/>
            <a:ext cx="11472203" cy="646331"/>
          </a:xfrm>
          <a:prstGeom prst="rect">
            <a:avLst/>
          </a:prstGeom>
          <a:solidFill>
            <a:schemeClr val="bg1"/>
          </a:solidFill>
        </p:spPr>
        <p:txBody>
          <a:bodyPr wrap="square" rtlCol="0">
            <a:spAutoFit/>
          </a:bodyPr>
          <a:lstStyle/>
          <a:p>
            <a:r>
              <a:rPr lang="en-US" sz="3600" b="1" dirty="0">
                <a:solidFill>
                  <a:srgbClr val="FF0000"/>
                </a:solidFill>
                <a:latin typeface="Verdana" panose="020B0604030504040204" pitchFamily="34" charset="0"/>
                <a:ea typeface="Verdana" panose="020B0604030504040204" pitchFamily="34" charset="0"/>
              </a:rPr>
              <a:t>Celebrate Those Exemplifying Core Values</a:t>
            </a:r>
          </a:p>
        </p:txBody>
      </p:sp>
      <p:pic>
        <p:nvPicPr>
          <p:cNvPr id="16" name="Picture 15" descr="A group of people jumping in the air&#10;&#10;Description automatically generated">
            <a:extLst>
              <a:ext uri="{FF2B5EF4-FFF2-40B4-BE49-F238E27FC236}">
                <a16:creationId xmlns:a16="http://schemas.microsoft.com/office/drawing/2014/main" id="{6069C837-D2D8-4F1B-A004-782399AEB22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292436" y="1365502"/>
            <a:ext cx="6538493" cy="5132334"/>
          </a:xfrm>
          <a:prstGeom prst="rect">
            <a:avLst/>
          </a:prstGeom>
        </p:spPr>
      </p:pic>
      <p:sp>
        <p:nvSpPr>
          <p:cNvPr id="17" name="TextBox 16">
            <a:extLst>
              <a:ext uri="{FF2B5EF4-FFF2-40B4-BE49-F238E27FC236}">
                <a16:creationId xmlns:a16="http://schemas.microsoft.com/office/drawing/2014/main" id="{1546B0F9-2183-47FB-B57E-4D06517C3835}"/>
              </a:ext>
            </a:extLst>
          </p:cNvPr>
          <p:cNvSpPr txBox="1"/>
          <p:nvPr/>
        </p:nvSpPr>
        <p:spPr>
          <a:xfrm>
            <a:off x="5292436" y="6497836"/>
            <a:ext cx="6483928" cy="230832"/>
          </a:xfrm>
          <a:prstGeom prst="rect">
            <a:avLst/>
          </a:prstGeom>
          <a:noFill/>
        </p:spPr>
        <p:txBody>
          <a:bodyPr wrap="square" rtlCol="0">
            <a:spAutoFit/>
          </a:bodyPr>
          <a:lstStyle/>
          <a:p>
            <a:r>
              <a:rPr lang="en-US" sz="900" dirty="0">
                <a:hlinkClick r:id="rId3" tooltip="http://betterthansurviving.me/tag/heartbreak/">
                  <a:extLst>
                    <a:ext uri="{A12FA001-AC4F-418D-AE19-62706E023703}">
                      <ahyp:hlinkClr xmlns:ahyp="http://schemas.microsoft.com/office/drawing/2018/hyperlinkcolor" val="tx"/>
                    </a:ext>
                  </a:extLst>
                </a:hlinkClick>
              </a:rPr>
              <a:t>This Photo</a:t>
            </a:r>
            <a:r>
              <a:rPr lang="en-US" sz="900" dirty="0"/>
              <a:t> by Unknown Author is licensed under </a:t>
            </a:r>
            <a:r>
              <a:rPr lang="en-US" sz="900" dirty="0">
                <a:hlinkClick r:id="rId4" tooltip="https://creativecommons.org/licenses/by/3.0/">
                  <a:extLst>
                    <a:ext uri="{A12FA001-AC4F-418D-AE19-62706E023703}">
                      <ahyp:hlinkClr xmlns:ahyp="http://schemas.microsoft.com/office/drawing/2018/hyperlinkcolor" val="tx"/>
                    </a:ext>
                  </a:extLst>
                </a:hlinkClick>
              </a:rPr>
              <a:t>CC BY</a:t>
            </a:r>
            <a:endParaRPr lang="en-US" sz="900" dirty="0"/>
          </a:p>
        </p:txBody>
      </p:sp>
      <p:sp>
        <p:nvSpPr>
          <p:cNvPr id="18" name="TextBox 17">
            <a:extLst>
              <a:ext uri="{FF2B5EF4-FFF2-40B4-BE49-F238E27FC236}">
                <a16:creationId xmlns:a16="http://schemas.microsoft.com/office/drawing/2014/main" id="{053824D0-F0F4-4190-97A1-4D37CEC0CDE8}"/>
              </a:ext>
            </a:extLst>
          </p:cNvPr>
          <p:cNvSpPr txBox="1"/>
          <p:nvPr/>
        </p:nvSpPr>
        <p:spPr>
          <a:xfrm>
            <a:off x="358726" y="1489363"/>
            <a:ext cx="4639994" cy="4524315"/>
          </a:xfrm>
          <a:prstGeom prst="rect">
            <a:avLst/>
          </a:prstGeom>
          <a:noFill/>
        </p:spPr>
        <p:txBody>
          <a:bodyPr wrap="square" rtlCol="0">
            <a:spAutoFit/>
          </a:bodyPr>
          <a:lstStyle/>
          <a:p>
            <a:pPr algn="ctr"/>
            <a:r>
              <a:rPr lang="en-US" sz="3600" b="1" i="1" dirty="0">
                <a:solidFill>
                  <a:schemeClr val="bg1"/>
                </a:solidFill>
                <a:latin typeface="Verdana" panose="020B0604030504040204" pitchFamily="34" charset="0"/>
                <a:ea typeface="Verdana" panose="020B0604030504040204" pitchFamily="34" charset="0"/>
              </a:rPr>
              <a:t>“Appreciation is a wonderful thing: It makes what is excellent in others belong to us as well.”</a:t>
            </a:r>
          </a:p>
          <a:p>
            <a:endParaRPr lang="en-US" sz="3600" b="1" i="1" dirty="0">
              <a:solidFill>
                <a:schemeClr val="bg1"/>
              </a:solidFill>
              <a:latin typeface="Verdana" panose="020B0604030504040204" pitchFamily="34" charset="0"/>
              <a:ea typeface="Verdana" panose="020B0604030504040204" pitchFamily="34" charset="0"/>
            </a:endParaRPr>
          </a:p>
          <a:p>
            <a:r>
              <a:rPr lang="en-US" sz="3600" dirty="0">
                <a:solidFill>
                  <a:schemeClr val="bg1"/>
                </a:solidFill>
                <a:latin typeface="Verdana" panose="020B0604030504040204" pitchFamily="34" charset="0"/>
                <a:ea typeface="Verdana" panose="020B0604030504040204" pitchFamily="34" charset="0"/>
              </a:rPr>
              <a:t>          - Voltaire</a:t>
            </a:r>
          </a:p>
        </p:txBody>
      </p:sp>
    </p:spTree>
    <p:extLst>
      <p:ext uri="{BB962C8B-B14F-4D97-AF65-F5344CB8AC3E}">
        <p14:creationId xmlns:p14="http://schemas.microsoft.com/office/powerpoint/2010/main" val="9944235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F3B2AE-31C4-487C-8C62-92FDC0146F2C}"/>
              </a:ext>
            </a:extLst>
          </p:cNvPr>
          <p:cNvSpPr txBox="1"/>
          <p:nvPr/>
        </p:nvSpPr>
        <p:spPr>
          <a:xfrm>
            <a:off x="359898" y="159435"/>
            <a:ext cx="11472203" cy="1754326"/>
          </a:xfrm>
          <a:prstGeom prst="rect">
            <a:avLst/>
          </a:prstGeom>
          <a:solidFill>
            <a:schemeClr val="bg1"/>
          </a:solidFill>
        </p:spPr>
        <p:txBody>
          <a:bodyPr wrap="square" rtlCol="0">
            <a:spAutoFit/>
          </a:bodyPr>
          <a:lstStyle/>
          <a:p>
            <a:pPr algn="ctr"/>
            <a:r>
              <a:rPr lang="en-US" sz="5400" b="1" dirty="0">
                <a:solidFill>
                  <a:srgbClr val="FF0000"/>
                </a:solidFill>
                <a:latin typeface="Verdana" panose="020B0604030504040204" pitchFamily="34" charset="0"/>
                <a:ea typeface="Verdana" panose="020B0604030504040204" pitchFamily="34" charset="0"/>
              </a:rPr>
              <a:t>Core Values Will Cause Pain</a:t>
            </a:r>
          </a:p>
          <a:p>
            <a:pPr algn="ctr"/>
            <a:r>
              <a:rPr lang="en-US" sz="5400" b="1" dirty="0">
                <a:solidFill>
                  <a:srgbClr val="FF0000"/>
                </a:solidFill>
                <a:latin typeface="Verdana" panose="020B0604030504040204" pitchFamily="34" charset="0"/>
                <a:ea typeface="Verdana" panose="020B0604030504040204" pitchFamily="34" charset="0"/>
              </a:rPr>
              <a:t>When Rigorously Applied</a:t>
            </a:r>
          </a:p>
        </p:txBody>
      </p:sp>
      <p:sp>
        <p:nvSpPr>
          <p:cNvPr id="7" name="TextBox 6">
            <a:extLst>
              <a:ext uri="{FF2B5EF4-FFF2-40B4-BE49-F238E27FC236}">
                <a16:creationId xmlns:a16="http://schemas.microsoft.com/office/drawing/2014/main" id="{57F15D1A-5EBC-4F0F-99B9-63A66B72F965}"/>
              </a:ext>
            </a:extLst>
          </p:cNvPr>
          <p:cNvSpPr txBox="1"/>
          <p:nvPr/>
        </p:nvSpPr>
        <p:spPr>
          <a:xfrm>
            <a:off x="6175717" y="1979787"/>
            <a:ext cx="5656384" cy="480131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i="0" dirty="0">
                <a:solidFill>
                  <a:schemeClr val="bg1"/>
                </a:solidFill>
                <a:effectLst/>
                <a:latin typeface="Verdana" panose="020B0604030504040204" pitchFamily="34" charset="0"/>
                <a:ea typeface="Verdana" panose="020B0604030504040204" pitchFamily="34" charset="0"/>
              </a:rPr>
              <a:t>“If you’re not willing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i="0" dirty="0">
                <a:solidFill>
                  <a:schemeClr val="bg1"/>
                </a:solidFill>
                <a:effectLst/>
                <a:latin typeface="Verdana" panose="020B0604030504040204" pitchFamily="34" charset="0"/>
                <a:ea typeface="Verdana" panose="020B0604030504040204" pitchFamily="34" charset="0"/>
              </a:rPr>
              <a:t>to accept the pain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i="0" dirty="0">
                <a:solidFill>
                  <a:schemeClr val="bg1"/>
                </a:solidFill>
                <a:effectLst/>
                <a:latin typeface="Verdana" panose="020B0604030504040204" pitchFamily="34" charset="0"/>
                <a:ea typeface="Verdana" panose="020B0604030504040204" pitchFamily="34" charset="0"/>
              </a:rPr>
              <a:t>real values incur,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i="0" dirty="0">
                <a:solidFill>
                  <a:schemeClr val="bg1"/>
                </a:solidFill>
                <a:effectLst/>
                <a:latin typeface="Verdana" panose="020B0604030504040204" pitchFamily="34" charset="0"/>
                <a:ea typeface="Verdana" panose="020B0604030504040204" pitchFamily="34" charset="0"/>
              </a:rPr>
              <a:t>don’t bother going to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i="0" dirty="0">
                <a:solidFill>
                  <a:schemeClr val="bg1"/>
                </a:solidFill>
                <a:effectLst/>
                <a:latin typeface="Verdana" panose="020B0604030504040204" pitchFamily="34" charset="0"/>
                <a:ea typeface="Verdana" panose="020B0604030504040204" pitchFamily="34" charset="0"/>
              </a:rPr>
              <a:t>the trouble of formulating a values statement.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1" i="1"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600"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rPr>
              <a:t>― </a:t>
            </a:r>
            <a:r>
              <a:rPr lang="en-US" sz="3600" dirty="0">
                <a:solidFill>
                  <a:schemeClr val="bg1"/>
                </a:solidFill>
                <a:latin typeface="Verdana" panose="020B0604030504040204" pitchFamily="34" charset="0"/>
                <a:ea typeface="Verdana" panose="020B0604030504040204" pitchFamily="34" charset="0"/>
              </a:rPr>
              <a:t>Patrick M. Lencioni</a:t>
            </a:r>
            <a:endParaRPr kumimoji="0" lang="en-US" sz="3600"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endParaRPr>
          </a:p>
        </p:txBody>
      </p:sp>
      <p:pic>
        <p:nvPicPr>
          <p:cNvPr id="4" name="Picture 3" descr="A green sign with white lettering&#10;&#10;Description automatically generated with low confidence">
            <a:extLst>
              <a:ext uri="{FF2B5EF4-FFF2-40B4-BE49-F238E27FC236}">
                <a16:creationId xmlns:a16="http://schemas.microsoft.com/office/drawing/2014/main" id="{DA0C3276-989E-4637-8C84-0664E7C7492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09135" y="2152357"/>
            <a:ext cx="5391443" cy="4288059"/>
          </a:xfrm>
          <a:prstGeom prst="rect">
            <a:avLst/>
          </a:prstGeom>
        </p:spPr>
      </p:pic>
      <p:sp>
        <p:nvSpPr>
          <p:cNvPr id="8" name="TextBox 7">
            <a:extLst>
              <a:ext uri="{FF2B5EF4-FFF2-40B4-BE49-F238E27FC236}">
                <a16:creationId xmlns:a16="http://schemas.microsoft.com/office/drawing/2014/main" id="{73A4820A-4D39-405A-BF24-95D967028650}"/>
              </a:ext>
            </a:extLst>
          </p:cNvPr>
          <p:cNvSpPr txBox="1"/>
          <p:nvPr/>
        </p:nvSpPr>
        <p:spPr>
          <a:xfrm>
            <a:off x="409135" y="6550269"/>
            <a:ext cx="3302977" cy="230832"/>
          </a:xfrm>
          <a:prstGeom prst="rect">
            <a:avLst/>
          </a:prstGeom>
          <a:noFill/>
        </p:spPr>
        <p:txBody>
          <a:bodyPr wrap="square" rtlCol="0">
            <a:spAutoFit/>
          </a:bodyPr>
          <a:lstStyle/>
          <a:p>
            <a:r>
              <a:rPr lang="en-US" sz="900">
                <a:hlinkClick r:id="rId3" tooltip="https://www.picserver.org/highway-signs2/c/core-values.html"/>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1628905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8D2554B-EEF9-4BA5-AB9D-AD66863D55D3}"/>
              </a:ext>
            </a:extLst>
          </p:cNvPr>
          <p:cNvSpPr txBox="1"/>
          <p:nvPr/>
        </p:nvSpPr>
        <p:spPr>
          <a:xfrm>
            <a:off x="4613059" y="318912"/>
            <a:ext cx="7294042" cy="1754326"/>
          </a:xfrm>
          <a:prstGeom prst="rect">
            <a:avLst/>
          </a:prstGeom>
          <a:solidFill>
            <a:schemeClr val="bg1"/>
          </a:solidFill>
        </p:spPr>
        <p:txBody>
          <a:bodyPr wrap="square" rtlCol="0">
            <a:spAutoFit/>
          </a:bodyPr>
          <a:lstStyle/>
          <a:p>
            <a:pPr algn="ctr"/>
            <a:r>
              <a:rPr lang="en-US" sz="5400" b="1" dirty="0">
                <a:solidFill>
                  <a:srgbClr val="FF0000"/>
                </a:solidFill>
                <a:latin typeface="Verdana" panose="020B0604030504040204" pitchFamily="34" charset="0"/>
                <a:ea typeface="Verdana" panose="020B0604030504040204" pitchFamily="34" charset="0"/>
              </a:rPr>
              <a:t>What Are Your Core Values?</a:t>
            </a:r>
          </a:p>
        </p:txBody>
      </p:sp>
      <p:pic>
        <p:nvPicPr>
          <p:cNvPr id="11" name="Picture 10" descr="A statue of a person&#10;&#10;Description automatically generated with low confidence">
            <a:extLst>
              <a:ext uri="{FF2B5EF4-FFF2-40B4-BE49-F238E27FC236}">
                <a16:creationId xmlns:a16="http://schemas.microsoft.com/office/drawing/2014/main" id="{717B9EAE-9627-4337-9B26-91E1CA20C2D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24851" y="318912"/>
            <a:ext cx="3966468" cy="3957697"/>
          </a:xfrm>
          <a:prstGeom prst="rect">
            <a:avLst/>
          </a:prstGeom>
        </p:spPr>
      </p:pic>
      <p:sp>
        <p:nvSpPr>
          <p:cNvPr id="12" name="TextBox 11">
            <a:extLst>
              <a:ext uri="{FF2B5EF4-FFF2-40B4-BE49-F238E27FC236}">
                <a16:creationId xmlns:a16="http://schemas.microsoft.com/office/drawing/2014/main" id="{B402A736-DE70-4B1F-85B4-1F96FF26FAF6}"/>
              </a:ext>
            </a:extLst>
          </p:cNvPr>
          <p:cNvSpPr txBox="1"/>
          <p:nvPr/>
        </p:nvSpPr>
        <p:spPr>
          <a:xfrm>
            <a:off x="324851" y="4323586"/>
            <a:ext cx="3953190" cy="232831"/>
          </a:xfrm>
          <a:prstGeom prst="rect">
            <a:avLst/>
          </a:prstGeom>
          <a:noFill/>
        </p:spPr>
        <p:txBody>
          <a:bodyPr wrap="square" rtlCol="0">
            <a:spAutoFit/>
          </a:bodyPr>
          <a:lstStyle/>
          <a:p>
            <a:r>
              <a:rPr lang="en-US" sz="900" dirty="0">
                <a:hlinkClick r:id="rId3" tooltip="https://courses.lumenlearning.com/ivytech-econ201-master/chapter/reading-rationality-and-self-interest/"/>
              </a:rPr>
              <a:t>This Photo</a:t>
            </a:r>
            <a:r>
              <a:rPr lang="en-US" sz="900" dirty="0"/>
              <a:t> by Unknown Author is licensed under </a:t>
            </a:r>
            <a:r>
              <a:rPr lang="en-US" sz="900" dirty="0">
                <a:hlinkClick r:id="rId4" tooltip="https://creativecommons.org/licenses/by/3.0/"/>
              </a:rPr>
              <a:t>CC BY</a:t>
            </a:r>
            <a:endParaRPr lang="en-US" sz="900" dirty="0"/>
          </a:p>
        </p:txBody>
      </p:sp>
      <p:sp>
        <p:nvSpPr>
          <p:cNvPr id="13" name="TextBox 12">
            <a:extLst>
              <a:ext uri="{FF2B5EF4-FFF2-40B4-BE49-F238E27FC236}">
                <a16:creationId xmlns:a16="http://schemas.microsoft.com/office/drawing/2014/main" id="{223577F2-E24D-40BA-BC7C-CD5D3B23511F}"/>
              </a:ext>
            </a:extLst>
          </p:cNvPr>
          <p:cNvSpPr txBox="1"/>
          <p:nvPr/>
        </p:nvSpPr>
        <p:spPr>
          <a:xfrm>
            <a:off x="4613059" y="2691881"/>
            <a:ext cx="7294042" cy="3847207"/>
          </a:xfrm>
          <a:prstGeom prst="rect">
            <a:avLst/>
          </a:prstGeom>
          <a:solidFill>
            <a:schemeClr val="bg1"/>
          </a:solidFill>
        </p:spPr>
        <p:txBody>
          <a:bodyPr wrap="square" rtlCol="0">
            <a:spAutoFit/>
          </a:bodyPr>
          <a:lstStyle/>
          <a:p>
            <a:pPr marL="685800" indent="-685800">
              <a:buFont typeface="Arial" panose="020B0604020202020204" pitchFamily="34" charset="0"/>
              <a:buChar char="•"/>
            </a:pPr>
            <a:r>
              <a:rPr lang="en-US" sz="5400" b="1" dirty="0">
                <a:solidFill>
                  <a:srgbClr val="FF0000"/>
                </a:solidFill>
                <a:latin typeface="Verdana" panose="020B0604030504040204" pitchFamily="34" charset="0"/>
                <a:ea typeface="Verdana" panose="020B0604030504040204" pitchFamily="34" charset="0"/>
              </a:rPr>
              <a:t>____________</a:t>
            </a:r>
          </a:p>
          <a:p>
            <a:pPr marL="685800" indent="-685800">
              <a:buFont typeface="Arial" panose="020B0604020202020204" pitchFamily="34" charset="0"/>
              <a:buChar char="•"/>
            </a:pPr>
            <a:r>
              <a:rPr lang="en-US" sz="5400" b="1" dirty="0">
                <a:solidFill>
                  <a:srgbClr val="FF0000"/>
                </a:solidFill>
                <a:latin typeface="Verdana" panose="020B0604030504040204" pitchFamily="34" charset="0"/>
                <a:ea typeface="Verdana" panose="020B0604030504040204" pitchFamily="34" charset="0"/>
              </a:rPr>
              <a:t>____________</a:t>
            </a:r>
          </a:p>
          <a:p>
            <a:pPr marL="685800" indent="-685800">
              <a:buFont typeface="Arial" panose="020B0604020202020204" pitchFamily="34" charset="0"/>
              <a:buChar char="•"/>
            </a:pPr>
            <a:r>
              <a:rPr lang="en-US" sz="5400" b="1" dirty="0">
                <a:solidFill>
                  <a:srgbClr val="FF0000"/>
                </a:solidFill>
                <a:latin typeface="Verdana" panose="020B0604030504040204" pitchFamily="34" charset="0"/>
                <a:ea typeface="Verdana" panose="020B0604030504040204" pitchFamily="34" charset="0"/>
              </a:rPr>
              <a:t>____________</a:t>
            </a:r>
          </a:p>
          <a:p>
            <a:pPr marL="685800" indent="-685800">
              <a:buFont typeface="Arial" panose="020B0604020202020204" pitchFamily="34" charset="0"/>
              <a:buChar char="•"/>
            </a:pPr>
            <a:r>
              <a:rPr lang="en-US" sz="5400" b="1" dirty="0">
                <a:solidFill>
                  <a:srgbClr val="FF0000"/>
                </a:solidFill>
                <a:latin typeface="Verdana" panose="020B0604030504040204" pitchFamily="34" charset="0"/>
                <a:ea typeface="Verdana" panose="020B0604030504040204" pitchFamily="34" charset="0"/>
              </a:rPr>
              <a:t>____________</a:t>
            </a:r>
          </a:p>
          <a:p>
            <a:pPr marL="685800" indent="-685800">
              <a:buFont typeface="Arial" panose="020B0604020202020204" pitchFamily="34" charset="0"/>
              <a:buChar char="•"/>
            </a:pPr>
            <a:endParaRPr lang="en-US" sz="2800" b="1" dirty="0">
              <a:solidFill>
                <a:srgbClr val="FF0000"/>
              </a:solidFill>
              <a:latin typeface="Verdana" panose="020B0604030504040204" pitchFamily="34" charset="0"/>
              <a:ea typeface="Verdana" panose="020B0604030504040204" pitchFamily="34" charset="0"/>
            </a:endParaRPr>
          </a:p>
        </p:txBody>
      </p:sp>
      <p:sp>
        <p:nvSpPr>
          <p:cNvPr id="14" name="TextBox 13">
            <a:extLst>
              <a:ext uri="{FF2B5EF4-FFF2-40B4-BE49-F238E27FC236}">
                <a16:creationId xmlns:a16="http://schemas.microsoft.com/office/drawing/2014/main" id="{F34FA490-D0D8-4ECE-92AB-D4DF10EEC9FF}"/>
              </a:ext>
            </a:extLst>
          </p:cNvPr>
          <p:cNvSpPr txBox="1"/>
          <p:nvPr/>
        </p:nvSpPr>
        <p:spPr>
          <a:xfrm>
            <a:off x="298177" y="4784762"/>
            <a:ext cx="4006538" cy="1754326"/>
          </a:xfrm>
          <a:prstGeom prst="rect">
            <a:avLst/>
          </a:prstGeom>
          <a:solidFill>
            <a:schemeClr val="bg1"/>
          </a:solidFill>
        </p:spPr>
        <p:txBody>
          <a:bodyPr wrap="square" rtlCol="0">
            <a:spAutoFit/>
          </a:bodyPr>
          <a:lstStyle/>
          <a:p>
            <a:pPr algn="ctr"/>
            <a:r>
              <a:rPr lang="en-US" sz="5400" b="1" dirty="0">
                <a:solidFill>
                  <a:srgbClr val="FF0000"/>
                </a:solidFill>
                <a:latin typeface="Verdana" panose="020B0604030504040204" pitchFamily="34" charset="0"/>
                <a:ea typeface="Verdana" panose="020B0604030504040204" pitchFamily="34" charset="0"/>
              </a:rPr>
              <a:t>Think About It</a:t>
            </a:r>
          </a:p>
        </p:txBody>
      </p:sp>
    </p:spTree>
    <p:extLst>
      <p:ext uri="{BB962C8B-B14F-4D97-AF65-F5344CB8AC3E}">
        <p14:creationId xmlns:p14="http://schemas.microsoft.com/office/powerpoint/2010/main" val="1302800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F3B2AE-31C4-487C-8C62-92FDC0146F2C}"/>
              </a:ext>
            </a:extLst>
          </p:cNvPr>
          <p:cNvSpPr txBox="1"/>
          <p:nvPr/>
        </p:nvSpPr>
        <p:spPr>
          <a:xfrm>
            <a:off x="411734" y="110536"/>
            <a:ext cx="11472203" cy="923330"/>
          </a:xfrm>
          <a:prstGeom prst="rect">
            <a:avLst/>
          </a:prstGeom>
          <a:solidFill>
            <a:schemeClr val="bg1"/>
          </a:solidFill>
        </p:spPr>
        <p:txBody>
          <a:bodyPr wrap="square" rtlCol="0">
            <a:spAutoFit/>
          </a:bodyPr>
          <a:lstStyle/>
          <a:p>
            <a:r>
              <a:rPr lang="en-US" sz="5400" b="1" dirty="0">
                <a:solidFill>
                  <a:srgbClr val="FF0000"/>
                </a:solidFill>
                <a:latin typeface="Verdana" panose="020B0604030504040204" pitchFamily="34" charset="0"/>
                <a:ea typeface="Verdana" panose="020B0604030504040204" pitchFamily="34" charset="0"/>
              </a:rPr>
              <a:t>In Summary</a:t>
            </a:r>
          </a:p>
        </p:txBody>
      </p:sp>
      <p:sp>
        <p:nvSpPr>
          <p:cNvPr id="6" name="TextBox 5">
            <a:extLst>
              <a:ext uri="{FF2B5EF4-FFF2-40B4-BE49-F238E27FC236}">
                <a16:creationId xmlns:a16="http://schemas.microsoft.com/office/drawing/2014/main" id="{85927BF9-63EF-483E-8967-E4F52187079A}"/>
              </a:ext>
            </a:extLst>
          </p:cNvPr>
          <p:cNvSpPr txBox="1"/>
          <p:nvPr/>
        </p:nvSpPr>
        <p:spPr>
          <a:xfrm>
            <a:off x="160713" y="1115153"/>
            <a:ext cx="12103331" cy="5632311"/>
          </a:xfrm>
          <a:prstGeom prst="rect">
            <a:avLst/>
          </a:prstGeom>
          <a:noFill/>
        </p:spPr>
        <p:txBody>
          <a:bodyPr wrap="square" rtlCol="0">
            <a:spAutoFit/>
          </a:bodyPr>
          <a:lstStyle/>
          <a:p>
            <a:pPr marL="457200" indent="-457200">
              <a:buFont typeface="Symbol" panose="05050102010706020507" pitchFamily="18" charset="2"/>
              <a:buChar char="¨"/>
            </a:pPr>
            <a:r>
              <a:rPr lang="en-US" sz="3000" b="1" dirty="0">
                <a:solidFill>
                  <a:schemeClr val="bg1"/>
                </a:solidFill>
                <a:latin typeface="Verdana" panose="020B0604030504040204" pitchFamily="34" charset="0"/>
                <a:ea typeface="Verdana" panose="020B0604030504040204" pitchFamily="34" charset="0"/>
              </a:rPr>
              <a:t>Identify your core values using a collaborative process</a:t>
            </a:r>
          </a:p>
          <a:p>
            <a:pPr marL="457200" indent="-457200">
              <a:buFont typeface="Symbol" panose="05050102010706020507" pitchFamily="18" charset="2"/>
              <a:buChar char="¨"/>
            </a:pPr>
            <a:r>
              <a:rPr lang="en-US" sz="3000" b="1" dirty="0">
                <a:solidFill>
                  <a:schemeClr val="bg1"/>
                </a:solidFill>
                <a:latin typeface="Verdana" panose="020B0604030504040204" pitchFamily="34" charset="0"/>
                <a:ea typeface="Verdana" panose="020B0604030504040204" pitchFamily="34" charset="0"/>
              </a:rPr>
              <a:t>Make your core values constantly visible both internally and externally</a:t>
            </a:r>
          </a:p>
          <a:p>
            <a:pPr marL="457200" indent="-457200">
              <a:buFont typeface="Symbol" panose="05050102010706020507" pitchFamily="18" charset="2"/>
              <a:buChar char="¨"/>
            </a:pPr>
            <a:r>
              <a:rPr lang="en-US" sz="3000" b="1" dirty="0">
                <a:solidFill>
                  <a:schemeClr val="bg1"/>
                </a:solidFill>
                <a:latin typeface="Verdana" panose="020B0604030504040204" pitchFamily="34" charset="0"/>
                <a:ea typeface="Verdana" panose="020B0604030504040204" pitchFamily="34" charset="0"/>
              </a:rPr>
              <a:t>Use values-based decision making to model your core values</a:t>
            </a:r>
          </a:p>
          <a:p>
            <a:pPr marL="457200" indent="-457200">
              <a:buFont typeface="Symbol" panose="05050102010706020507" pitchFamily="18" charset="2"/>
              <a:buChar char="¨"/>
            </a:pPr>
            <a:r>
              <a:rPr lang="en-US" sz="3000" b="1" dirty="0">
                <a:solidFill>
                  <a:schemeClr val="bg1"/>
                </a:solidFill>
                <a:latin typeface="Verdana" panose="020B0604030504040204" pitchFamily="34" charset="0"/>
                <a:ea typeface="Verdana" panose="020B0604030504040204" pitchFamily="34" charset="0"/>
              </a:rPr>
              <a:t>Incorporate core values into your hiring process</a:t>
            </a:r>
          </a:p>
          <a:p>
            <a:pPr marL="457200" indent="-457200">
              <a:buFont typeface="Symbol" panose="05050102010706020507" pitchFamily="18" charset="2"/>
              <a:buChar char="¨"/>
            </a:pPr>
            <a:r>
              <a:rPr lang="en-US" sz="3000" b="1" dirty="0">
                <a:solidFill>
                  <a:schemeClr val="bg1"/>
                </a:solidFill>
                <a:latin typeface="Verdana" panose="020B0604030504040204" pitchFamily="34" charset="0"/>
                <a:ea typeface="Verdana" panose="020B0604030504040204" pitchFamily="34" charset="0"/>
              </a:rPr>
              <a:t>Incorporate core values into staff performance standards</a:t>
            </a:r>
          </a:p>
          <a:p>
            <a:pPr marL="457200" indent="-457200">
              <a:buFont typeface="Symbol" panose="05050102010706020507" pitchFamily="18" charset="2"/>
              <a:buChar char="¨"/>
            </a:pPr>
            <a:r>
              <a:rPr lang="en-US" sz="3000" b="1" dirty="0">
                <a:solidFill>
                  <a:schemeClr val="bg1"/>
                </a:solidFill>
                <a:latin typeface="Verdana" panose="020B0604030504040204" pitchFamily="34" charset="0"/>
                <a:ea typeface="Verdana" panose="020B0604030504040204" pitchFamily="34" charset="0"/>
              </a:rPr>
              <a:t>Incorporate core values into coaching and mentoring</a:t>
            </a:r>
          </a:p>
          <a:p>
            <a:pPr marL="457200" indent="-457200">
              <a:buFont typeface="Symbol" panose="05050102010706020507" pitchFamily="18" charset="2"/>
              <a:buChar char="¨"/>
            </a:pPr>
            <a:r>
              <a:rPr lang="en-US" sz="3000" b="1" dirty="0">
                <a:solidFill>
                  <a:schemeClr val="bg1"/>
                </a:solidFill>
                <a:latin typeface="Verdana" panose="020B0604030504040204" pitchFamily="34" charset="0"/>
                <a:ea typeface="Verdana" panose="020B0604030504040204" pitchFamily="34" charset="0"/>
              </a:rPr>
              <a:t>Celebrate those exemplifying your team’s core values</a:t>
            </a:r>
          </a:p>
        </p:txBody>
      </p:sp>
    </p:spTree>
    <p:extLst>
      <p:ext uri="{BB962C8B-B14F-4D97-AF65-F5344CB8AC3E}">
        <p14:creationId xmlns:p14="http://schemas.microsoft.com/office/powerpoint/2010/main" val="171736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0" end="0"/>
                                            </p:txEl>
                                          </p:spTgt>
                                        </p:tgtEl>
                                        <p:attrNameLst>
                                          <p:attrName>ppt_c</p:attrName>
                                        </p:attrNameLst>
                                      </p:cBhvr>
                                      <p:to>
                                        <a:schemeClr val="accent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1" end="1"/>
                                            </p:txEl>
                                          </p:spTgt>
                                        </p:tgtEl>
                                        <p:attrNameLst>
                                          <p:attrName>ppt_c</p:attrName>
                                        </p:attrNameLst>
                                      </p:cBhvr>
                                      <p:to>
                                        <a:schemeClr val="accent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2" end="2"/>
                                            </p:txEl>
                                          </p:spTgt>
                                        </p:tgtEl>
                                        <p:attrNameLst>
                                          <p:attrName>ppt_c</p:attrName>
                                        </p:attrNameLst>
                                      </p:cBhvr>
                                      <p:to>
                                        <a:schemeClr val="accent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3" end="3"/>
                                            </p:txEl>
                                          </p:spTgt>
                                        </p:tgtEl>
                                        <p:attrNameLst>
                                          <p:attrName>ppt_c</p:attrName>
                                        </p:attrNameLst>
                                      </p:cBhvr>
                                      <p:to>
                                        <a:schemeClr val="accent2"/>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4" end="4"/>
                                            </p:txEl>
                                          </p:spTgt>
                                        </p:tgtEl>
                                        <p:attrNameLst>
                                          <p:attrName>ppt_c</p:attrName>
                                        </p:attrNameLst>
                                      </p:cBhvr>
                                      <p:to>
                                        <a:schemeClr val="accent2"/>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5" end="5"/>
                                            </p:txEl>
                                          </p:spTgt>
                                        </p:tgtEl>
                                        <p:attrNameLst>
                                          <p:attrName>ppt_c</p:attrName>
                                        </p:attrNameLst>
                                      </p:cBhvr>
                                      <p:to>
                                        <a:schemeClr val="accent2"/>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27278-0FC4-4838-B38B-25149ADBD29D}"/>
              </a:ext>
            </a:extLst>
          </p:cNvPr>
          <p:cNvSpPr>
            <a:spLocks noGrp="1"/>
          </p:cNvSpPr>
          <p:nvPr>
            <p:ph type="ctrTitle"/>
          </p:nvPr>
        </p:nvSpPr>
        <p:spPr>
          <a:xfrm>
            <a:off x="188422" y="40694"/>
            <a:ext cx="11792989" cy="951291"/>
          </a:xfrm>
        </p:spPr>
        <p:txBody>
          <a:bodyPr>
            <a:normAutofit/>
          </a:bodyPr>
          <a:lstStyle/>
          <a:p>
            <a:pPr algn="l"/>
            <a:r>
              <a:rPr lang="en-US" sz="5400" b="1" dirty="0">
                <a:solidFill>
                  <a:schemeClr val="bg1">
                    <a:lumMod val="95000"/>
                  </a:schemeClr>
                </a:solidFill>
                <a:latin typeface="Verdana" panose="020B0604030504040204" pitchFamily="34" charset="0"/>
                <a:ea typeface="Verdana" panose="020B0604030504040204" pitchFamily="34" charset="0"/>
              </a:rPr>
              <a:t>Speaker Contact Information:</a:t>
            </a:r>
          </a:p>
        </p:txBody>
      </p:sp>
      <p:sp>
        <p:nvSpPr>
          <p:cNvPr id="3" name="Subtitle 2">
            <a:extLst>
              <a:ext uri="{FF2B5EF4-FFF2-40B4-BE49-F238E27FC236}">
                <a16:creationId xmlns:a16="http://schemas.microsoft.com/office/drawing/2014/main" id="{5CC9E687-ECEA-47BB-8D31-4660535A2CBD}"/>
              </a:ext>
            </a:extLst>
          </p:cNvPr>
          <p:cNvSpPr>
            <a:spLocks noGrp="1"/>
          </p:cNvSpPr>
          <p:nvPr>
            <p:ph type="subTitle" idx="1"/>
          </p:nvPr>
        </p:nvSpPr>
        <p:spPr>
          <a:xfrm>
            <a:off x="4677936" y="1900201"/>
            <a:ext cx="7514063" cy="3702205"/>
          </a:xfrm>
        </p:spPr>
        <p:txBody>
          <a:bodyPr>
            <a:normAutofit/>
          </a:bodyPr>
          <a:lstStyle/>
          <a:p>
            <a:r>
              <a:rPr lang="en-US" sz="4400" b="1" dirty="0">
                <a:solidFill>
                  <a:schemeClr val="bg1">
                    <a:lumMod val="95000"/>
                  </a:schemeClr>
                </a:solidFill>
                <a:latin typeface="Verdana" panose="020B0604030504040204" pitchFamily="34" charset="0"/>
                <a:ea typeface="Verdana" panose="020B0604030504040204" pitchFamily="34" charset="0"/>
              </a:rPr>
              <a:t>Bob Custard</a:t>
            </a:r>
            <a:r>
              <a:rPr lang="en-US" sz="3600" dirty="0">
                <a:solidFill>
                  <a:schemeClr val="bg1">
                    <a:lumMod val="95000"/>
                  </a:schemeClr>
                </a:solidFill>
                <a:latin typeface="Verdana" panose="020B0604030504040204" pitchFamily="34" charset="0"/>
                <a:ea typeface="Verdana" panose="020B0604030504040204" pitchFamily="34" charset="0"/>
              </a:rPr>
              <a:t>, REHS, CP-FS</a:t>
            </a:r>
          </a:p>
          <a:p>
            <a:r>
              <a:rPr lang="en-US" sz="3600" dirty="0">
                <a:solidFill>
                  <a:schemeClr val="bg1">
                    <a:lumMod val="95000"/>
                  </a:schemeClr>
                </a:solidFill>
                <a:latin typeface="Verdana" panose="020B0604030504040204" pitchFamily="34" charset="0"/>
                <a:ea typeface="Verdana" panose="020B0604030504040204" pitchFamily="34" charset="0"/>
              </a:rPr>
              <a:t>NEHA Past-President (2015-16)</a:t>
            </a:r>
          </a:p>
          <a:p>
            <a:r>
              <a:rPr lang="en-US" sz="3600" b="1" dirty="0">
                <a:solidFill>
                  <a:srgbClr val="FFFF00"/>
                </a:solidFill>
                <a:latin typeface="Verdana" panose="020B0604030504040204" pitchFamily="34" charset="0"/>
                <a:ea typeface="Verdana" panose="020B0604030504040204" pitchFamily="34" charset="0"/>
                <a:hlinkClick r:id="rId2">
                  <a:extLst>
                    <a:ext uri="{A12FA001-AC4F-418D-AE19-62706E023703}">
                      <ahyp:hlinkClr xmlns:ahyp="http://schemas.microsoft.com/office/drawing/2018/hyperlinkcolor" val="tx"/>
                    </a:ext>
                  </a:extLst>
                </a:hlinkClick>
              </a:rPr>
              <a:t>BobCustard@comcast.net</a:t>
            </a:r>
            <a:r>
              <a:rPr lang="en-US" sz="3600" b="1" dirty="0">
                <a:solidFill>
                  <a:srgbClr val="FFFF00"/>
                </a:solidFill>
                <a:latin typeface="Verdana" panose="020B0604030504040204" pitchFamily="34" charset="0"/>
                <a:ea typeface="Verdana" panose="020B0604030504040204" pitchFamily="34" charset="0"/>
              </a:rPr>
              <a:t> </a:t>
            </a:r>
          </a:p>
          <a:p>
            <a:endParaRPr lang="en-US" sz="3600" dirty="0">
              <a:solidFill>
                <a:schemeClr val="bg1"/>
              </a:solidFill>
              <a:latin typeface="Verdana" panose="020B0604030504040204" pitchFamily="34" charset="0"/>
              <a:ea typeface="Verdana" panose="020B0604030504040204" pitchFamily="34" charset="0"/>
            </a:endParaRPr>
          </a:p>
          <a:p>
            <a:r>
              <a:rPr lang="en-US" sz="3600" b="1" dirty="0">
                <a:solidFill>
                  <a:schemeClr val="bg1"/>
                </a:solidFill>
                <a:latin typeface="Verdana" panose="020B0604030504040204" pitchFamily="34" charset="0"/>
                <a:ea typeface="Verdana" panose="020B0604030504040204" pitchFamily="34" charset="0"/>
              </a:rPr>
              <a:t>Environmental Health Leadership Partners, LLC</a:t>
            </a:r>
          </a:p>
        </p:txBody>
      </p:sp>
      <p:pic>
        <p:nvPicPr>
          <p:cNvPr id="7" name="Picture 6" descr="A person with a beard and glasses&#10;&#10;Description automatically generated with medium confidence">
            <a:extLst>
              <a:ext uri="{FF2B5EF4-FFF2-40B4-BE49-F238E27FC236}">
                <a16:creationId xmlns:a16="http://schemas.microsoft.com/office/drawing/2014/main" id="{A881DAE7-6AD3-4F95-9700-3557DB8466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 y="1169325"/>
            <a:ext cx="4677937" cy="5688676"/>
          </a:xfrm>
          <a:prstGeom prst="rect">
            <a:avLst/>
          </a:prstGeom>
        </p:spPr>
      </p:pic>
    </p:spTree>
    <p:extLst>
      <p:ext uri="{BB962C8B-B14F-4D97-AF65-F5344CB8AC3E}">
        <p14:creationId xmlns:p14="http://schemas.microsoft.com/office/powerpoint/2010/main" val="2227111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F34FA490-D0D8-4ECE-92AB-D4DF10EEC9FF}"/>
              </a:ext>
            </a:extLst>
          </p:cNvPr>
          <p:cNvSpPr txBox="1"/>
          <p:nvPr/>
        </p:nvSpPr>
        <p:spPr>
          <a:xfrm>
            <a:off x="360370" y="3808564"/>
            <a:ext cx="4006538" cy="2585323"/>
          </a:xfrm>
          <a:prstGeom prst="rect">
            <a:avLst/>
          </a:prstGeom>
          <a:solidFill>
            <a:schemeClr val="bg1"/>
          </a:solidFill>
        </p:spPr>
        <p:txBody>
          <a:bodyPr wrap="square" rtlCol="0">
            <a:spAutoFit/>
          </a:bodyPr>
          <a:lstStyle/>
          <a:p>
            <a:pPr algn="ctr"/>
            <a:r>
              <a:rPr lang="en-US" sz="5400" b="1" dirty="0">
                <a:solidFill>
                  <a:srgbClr val="FF0000"/>
                </a:solidFill>
                <a:latin typeface="Verdana" panose="020B0604030504040204" pitchFamily="34" charset="0"/>
                <a:ea typeface="Verdana" panose="020B0604030504040204" pitchFamily="34" charset="0"/>
              </a:rPr>
              <a:t>Common Core Values</a:t>
            </a:r>
          </a:p>
        </p:txBody>
      </p:sp>
      <p:pic>
        <p:nvPicPr>
          <p:cNvPr id="10" name="Picture 9" descr="A picture containing text, device, orange, gauge&#10;&#10;Description automatically generated">
            <a:extLst>
              <a:ext uri="{FF2B5EF4-FFF2-40B4-BE49-F238E27FC236}">
                <a16:creationId xmlns:a16="http://schemas.microsoft.com/office/drawing/2014/main" id="{689720E2-C183-44AB-9662-031DD4C7656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69541" y="484577"/>
            <a:ext cx="2857500" cy="2857500"/>
          </a:xfrm>
          <a:prstGeom prst="rect">
            <a:avLst/>
          </a:prstGeom>
        </p:spPr>
      </p:pic>
      <p:sp>
        <p:nvSpPr>
          <p:cNvPr id="13" name="TextBox 12">
            <a:extLst>
              <a:ext uri="{FF2B5EF4-FFF2-40B4-BE49-F238E27FC236}">
                <a16:creationId xmlns:a16="http://schemas.microsoft.com/office/drawing/2014/main" id="{223577F2-E24D-40BA-BC7C-CD5D3B23511F}"/>
              </a:ext>
            </a:extLst>
          </p:cNvPr>
          <p:cNvSpPr txBox="1"/>
          <p:nvPr/>
        </p:nvSpPr>
        <p:spPr>
          <a:xfrm>
            <a:off x="4705794" y="484577"/>
            <a:ext cx="7294042" cy="5909310"/>
          </a:xfrm>
          <a:prstGeom prst="rect">
            <a:avLst/>
          </a:prstGeom>
          <a:noFill/>
        </p:spPr>
        <p:txBody>
          <a:bodyPr wrap="square" rtlCol="0">
            <a:spAutoFit/>
          </a:bodyPr>
          <a:lstStyle/>
          <a:p>
            <a:pPr marL="685800" indent="-685800">
              <a:buFont typeface="Symbol" panose="05050102010706020507" pitchFamily="18" charset="2"/>
              <a:buChar char="¨"/>
            </a:pPr>
            <a:r>
              <a:rPr lang="en-US" sz="5400" b="1" dirty="0">
                <a:solidFill>
                  <a:schemeClr val="bg1"/>
                </a:solidFill>
                <a:latin typeface="Verdana" panose="020B0604030504040204" pitchFamily="34" charset="0"/>
                <a:ea typeface="Verdana" panose="020B0604030504040204" pitchFamily="34" charset="0"/>
              </a:rPr>
              <a:t>Respect</a:t>
            </a:r>
          </a:p>
          <a:p>
            <a:pPr marL="685800" indent="-685800">
              <a:buFont typeface="Symbol" panose="05050102010706020507" pitchFamily="18" charset="2"/>
              <a:buChar char="¨"/>
            </a:pPr>
            <a:r>
              <a:rPr lang="en-US" sz="5400" b="1" dirty="0">
                <a:solidFill>
                  <a:schemeClr val="bg1"/>
                </a:solidFill>
                <a:latin typeface="Verdana" panose="020B0604030504040204" pitchFamily="34" charset="0"/>
                <a:ea typeface="Verdana" panose="020B0604030504040204" pitchFamily="34" charset="0"/>
              </a:rPr>
              <a:t>Excellence</a:t>
            </a:r>
          </a:p>
          <a:p>
            <a:pPr marL="685800" indent="-685800">
              <a:buFont typeface="Symbol" panose="05050102010706020507" pitchFamily="18" charset="2"/>
              <a:buChar char="¨"/>
            </a:pPr>
            <a:r>
              <a:rPr lang="en-US" sz="5400" b="1" dirty="0">
                <a:solidFill>
                  <a:schemeClr val="bg1"/>
                </a:solidFill>
                <a:latin typeface="Verdana" panose="020B0604030504040204" pitchFamily="34" charset="0"/>
                <a:ea typeface="Verdana" panose="020B0604030504040204" pitchFamily="34" charset="0"/>
              </a:rPr>
              <a:t>Service</a:t>
            </a:r>
          </a:p>
          <a:p>
            <a:pPr marL="685800" indent="-685800">
              <a:buFont typeface="Symbol" panose="05050102010706020507" pitchFamily="18" charset="2"/>
              <a:buChar char="¨"/>
            </a:pPr>
            <a:r>
              <a:rPr lang="en-US" sz="5400" b="1" dirty="0">
                <a:solidFill>
                  <a:schemeClr val="bg1"/>
                </a:solidFill>
                <a:latin typeface="Verdana" panose="020B0604030504040204" pitchFamily="34" charset="0"/>
                <a:ea typeface="Verdana" panose="020B0604030504040204" pitchFamily="34" charset="0"/>
              </a:rPr>
              <a:t>Professionalism</a:t>
            </a:r>
          </a:p>
          <a:p>
            <a:pPr marL="685800" indent="-685800">
              <a:buFont typeface="Symbol" panose="05050102010706020507" pitchFamily="18" charset="2"/>
              <a:buChar char="¨"/>
            </a:pPr>
            <a:r>
              <a:rPr lang="en-US" sz="5400" b="1" dirty="0">
                <a:solidFill>
                  <a:schemeClr val="bg1"/>
                </a:solidFill>
                <a:latin typeface="Verdana" panose="020B0604030504040204" pitchFamily="34" charset="0"/>
                <a:ea typeface="Verdana" panose="020B0604030504040204" pitchFamily="34" charset="0"/>
              </a:rPr>
              <a:t>Education</a:t>
            </a:r>
          </a:p>
          <a:p>
            <a:pPr marL="685800" indent="-685800">
              <a:buFont typeface="Symbol" panose="05050102010706020507" pitchFamily="18" charset="2"/>
              <a:buChar char="¨"/>
            </a:pPr>
            <a:r>
              <a:rPr lang="en-US" sz="5400" b="1" dirty="0">
                <a:solidFill>
                  <a:schemeClr val="bg1"/>
                </a:solidFill>
                <a:latin typeface="Verdana" panose="020B0604030504040204" pitchFamily="34" charset="0"/>
                <a:ea typeface="Verdana" panose="020B0604030504040204" pitchFamily="34" charset="0"/>
              </a:rPr>
              <a:t>Commitment</a:t>
            </a:r>
          </a:p>
          <a:p>
            <a:pPr marL="685800" indent="-685800">
              <a:buFont typeface="Symbol" panose="05050102010706020507" pitchFamily="18" charset="2"/>
              <a:buChar char="¨"/>
            </a:pPr>
            <a:r>
              <a:rPr lang="en-US" sz="5400" b="1" dirty="0">
                <a:solidFill>
                  <a:schemeClr val="bg1"/>
                </a:solidFill>
                <a:latin typeface="Verdana" panose="020B0604030504040204" pitchFamily="34" charset="0"/>
                <a:ea typeface="Verdana" panose="020B0604030504040204" pitchFamily="34" charset="0"/>
              </a:rPr>
              <a:t>Teamwork</a:t>
            </a:r>
          </a:p>
        </p:txBody>
      </p:sp>
      <p:sp>
        <p:nvSpPr>
          <p:cNvPr id="15" name="TextBox 14">
            <a:extLst>
              <a:ext uri="{FF2B5EF4-FFF2-40B4-BE49-F238E27FC236}">
                <a16:creationId xmlns:a16="http://schemas.microsoft.com/office/drawing/2014/main" id="{F1202273-8C27-4AF3-88E4-E39022FA5E59}"/>
              </a:ext>
            </a:extLst>
          </p:cNvPr>
          <p:cNvSpPr txBox="1"/>
          <p:nvPr/>
        </p:nvSpPr>
        <p:spPr>
          <a:xfrm>
            <a:off x="869541" y="3342077"/>
            <a:ext cx="2857500" cy="369332"/>
          </a:xfrm>
          <a:prstGeom prst="rect">
            <a:avLst/>
          </a:prstGeom>
          <a:noFill/>
        </p:spPr>
        <p:txBody>
          <a:bodyPr wrap="square" rtlCol="0">
            <a:spAutoFit/>
          </a:bodyPr>
          <a:lstStyle/>
          <a:p>
            <a:r>
              <a:rPr lang="en-US" sz="900">
                <a:hlinkClick r:id="rId3" tooltip="https://thefrontwindow.wordpress.com/2015/06/02/your-moral-compass/"/>
              </a:rPr>
              <a:t>This Photo</a:t>
            </a:r>
            <a:r>
              <a:rPr lang="en-US" sz="900"/>
              <a:t> by Unknown Author is licensed under </a:t>
            </a:r>
            <a:r>
              <a:rPr lang="en-US" sz="900">
                <a:hlinkClick r:id="rId4" tooltip="https://creativecommons.org/licenses/by-nd/3.0/"/>
              </a:rPr>
              <a:t>CC BY-ND</a:t>
            </a:r>
            <a:endParaRPr lang="en-US" sz="900"/>
          </a:p>
        </p:txBody>
      </p:sp>
    </p:spTree>
    <p:extLst>
      <p:ext uri="{BB962C8B-B14F-4D97-AF65-F5344CB8AC3E}">
        <p14:creationId xmlns:p14="http://schemas.microsoft.com/office/powerpoint/2010/main" val="107395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3">
                                            <p:txEl>
                                              <p:pRg st="0" end="0"/>
                                            </p:txEl>
                                          </p:spTgt>
                                        </p:tgtEl>
                                        <p:attrNameLst>
                                          <p:attrName>ppt_c</p:attrName>
                                        </p:attrNameLst>
                                      </p:cBhvr>
                                      <p:to>
                                        <a:schemeClr val="accent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3">
                                            <p:txEl>
                                              <p:pRg st="1" end="1"/>
                                            </p:txEl>
                                          </p:spTgt>
                                        </p:tgtEl>
                                        <p:attrNameLst>
                                          <p:attrName>ppt_c</p:attrName>
                                        </p:attrNameLst>
                                      </p:cBhvr>
                                      <p:to>
                                        <a:schemeClr val="accent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3">
                                            <p:txEl>
                                              <p:pRg st="2" end="2"/>
                                            </p:txEl>
                                          </p:spTgt>
                                        </p:tgtEl>
                                        <p:attrNameLst>
                                          <p:attrName>ppt_c</p:attrName>
                                        </p:attrNameLst>
                                      </p:cBhvr>
                                      <p:to>
                                        <a:schemeClr val="accent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3">
                                            <p:txEl>
                                              <p:pRg st="3" end="3"/>
                                            </p:txEl>
                                          </p:spTgt>
                                        </p:tgtEl>
                                        <p:attrNameLst>
                                          <p:attrName>ppt_c</p:attrName>
                                        </p:attrNameLst>
                                      </p:cBhvr>
                                      <p:to>
                                        <a:schemeClr val="accent2"/>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13">
                                            <p:txEl>
                                              <p:pRg st="4" end="4"/>
                                            </p:txEl>
                                          </p:spTgt>
                                        </p:tgtEl>
                                        <p:attrNameLst>
                                          <p:attrName>ppt_c</p:attrName>
                                        </p:attrNameLst>
                                      </p:cBhvr>
                                      <p:to>
                                        <a:schemeClr val="accent2"/>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13">
                                            <p:txEl>
                                              <p:pRg st="5" end="5"/>
                                            </p:txEl>
                                          </p:spTgt>
                                        </p:tgtEl>
                                        <p:attrNameLst>
                                          <p:attrName>ppt_c</p:attrName>
                                        </p:attrNameLst>
                                      </p:cBhvr>
                                      <p:to>
                                        <a:schemeClr val="accent2"/>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63F76E0-B5D1-4002-9C11-9EC09BF5AD44}"/>
              </a:ext>
            </a:extLst>
          </p:cNvPr>
          <p:cNvPicPr>
            <a:picLocks noChangeAspect="1"/>
          </p:cNvPicPr>
          <p:nvPr/>
        </p:nvPicPr>
        <p:blipFill>
          <a:blip r:embed="rId2"/>
          <a:stretch>
            <a:fillRect/>
          </a:stretch>
        </p:blipFill>
        <p:spPr>
          <a:xfrm>
            <a:off x="4621377" y="209321"/>
            <a:ext cx="7381929" cy="6467522"/>
          </a:xfrm>
          <a:prstGeom prst="rect">
            <a:avLst/>
          </a:prstGeom>
        </p:spPr>
      </p:pic>
      <p:sp>
        <p:nvSpPr>
          <p:cNvPr id="9" name="TextBox 8">
            <a:extLst>
              <a:ext uri="{FF2B5EF4-FFF2-40B4-BE49-F238E27FC236}">
                <a16:creationId xmlns:a16="http://schemas.microsoft.com/office/drawing/2014/main" id="{28D2554B-EEF9-4BA5-AB9D-AD66863D55D3}"/>
              </a:ext>
            </a:extLst>
          </p:cNvPr>
          <p:cNvSpPr txBox="1"/>
          <p:nvPr/>
        </p:nvSpPr>
        <p:spPr>
          <a:xfrm>
            <a:off x="284898" y="4122298"/>
            <a:ext cx="4073164" cy="2554545"/>
          </a:xfrm>
          <a:prstGeom prst="rect">
            <a:avLst/>
          </a:prstGeom>
          <a:solidFill>
            <a:schemeClr val="bg1"/>
          </a:solidFill>
        </p:spPr>
        <p:txBody>
          <a:bodyPr wrap="square" rtlCol="0">
            <a:spAutoFit/>
          </a:bodyPr>
          <a:lstStyle/>
          <a:p>
            <a:pPr algn="ctr"/>
            <a:r>
              <a:rPr lang="en-US" sz="4000" b="1" dirty="0">
                <a:solidFill>
                  <a:srgbClr val="FF0000"/>
                </a:solidFill>
                <a:latin typeface="Verdana" panose="020B0604030504040204" pitchFamily="34" charset="0"/>
                <a:ea typeface="Verdana" panose="020B0604030504040204" pitchFamily="34" charset="0"/>
              </a:rPr>
              <a:t>Identified Using a Collaborative Process</a:t>
            </a:r>
          </a:p>
        </p:txBody>
      </p:sp>
      <p:pic>
        <p:nvPicPr>
          <p:cNvPr id="3" name="Picture 2" descr="A green sign with white lettering&#10;&#10;Description automatically generated with low confidence">
            <a:extLst>
              <a:ext uri="{FF2B5EF4-FFF2-40B4-BE49-F238E27FC236}">
                <a16:creationId xmlns:a16="http://schemas.microsoft.com/office/drawing/2014/main" id="{9F05E68E-F190-4F89-B823-4D919510F1B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84897" y="258417"/>
            <a:ext cx="4073165" cy="3433703"/>
          </a:xfrm>
          <a:prstGeom prst="rect">
            <a:avLst/>
          </a:prstGeom>
        </p:spPr>
      </p:pic>
      <p:sp>
        <p:nvSpPr>
          <p:cNvPr id="4" name="TextBox 3">
            <a:extLst>
              <a:ext uri="{FF2B5EF4-FFF2-40B4-BE49-F238E27FC236}">
                <a16:creationId xmlns:a16="http://schemas.microsoft.com/office/drawing/2014/main" id="{97D5B11F-8C91-4E74-ABD8-F3557010D94E}"/>
              </a:ext>
            </a:extLst>
          </p:cNvPr>
          <p:cNvSpPr txBox="1"/>
          <p:nvPr/>
        </p:nvSpPr>
        <p:spPr>
          <a:xfrm>
            <a:off x="284897" y="3791793"/>
            <a:ext cx="3821603" cy="230832"/>
          </a:xfrm>
          <a:prstGeom prst="rect">
            <a:avLst/>
          </a:prstGeom>
          <a:noFill/>
        </p:spPr>
        <p:txBody>
          <a:bodyPr wrap="square" rtlCol="0">
            <a:spAutoFit/>
          </a:bodyPr>
          <a:lstStyle/>
          <a:p>
            <a:r>
              <a:rPr lang="en-US" sz="900" dirty="0">
                <a:hlinkClick r:id="rId4" tooltip="https://www.picserver.org/highway-signs2/c/core-values.html"/>
              </a:rPr>
              <a:t>This Photo</a:t>
            </a:r>
            <a:r>
              <a:rPr lang="en-US" sz="900" dirty="0"/>
              <a:t> by Unknown Author is licensed under </a:t>
            </a:r>
            <a:r>
              <a:rPr lang="en-US" sz="900" dirty="0">
                <a:hlinkClick r:id="rId5" tooltip="https://creativecommons.org/licenses/by-sa/3.0/"/>
              </a:rPr>
              <a:t>CC BY-SA</a:t>
            </a:r>
            <a:endParaRPr lang="en-US" sz="900" dirty="0"/>
          </a:p>
        </p:txBody>
      </p:sp>
    </p:spTree>
    <p:extLst>
      <p:ext uri="{BB962C8B-B14F-4D97-AF65-F5344CB8AC3E}">
        <p14:creationId xmlns:p14="http://schemas.microsoft.com/office/powerpoint/2010/main" val="865114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0063830-D609-484E-B3C6-4CE097991FD9}"/>
              </a:ext>
            </a:extLst>
          </p:cNvPr>
          <p:cNvSpPr txBox="1"/>
          <p:nvPr/>
        </p:nvSpPr>
        <p:spPr>
          <a:xfrm>
            <a:off x="351183" y="228459"/>
            <a:ext cx="11516139" cy="1938992"/>
          </a:xfrm>
          <a:prstGeom prst="rect">
            <a:avLst/>
          </a:prstGeom>
          <a:solidFill>
            <a:schemeClr val="bg1"/>
          </a:solidFill>
        </p:spPr>
        <p:txBody>
          <a:bodyPr wrap="square" rtlCol="0">
            <a:spAutoFit/>
          </a:bodyPr>
          <a:lstStyle/>
          <a:p>
            <a:pPr algn="ctr"/>
            <a:r>
              <a:rPr lang="en-US" sz="6000" b="1" dirty="0">
                <a:solidFill>
                  <a:srgbClr val="FF0000"/>
                </a:solidFill>
                <a:latin typeface="Verdana" panose="020B0604030504040204" pitchFamily="34" charset="0"/>
                <a:ea typeface="Verdana" panose="020B0604030504040204" pitchFamily="34" charset="0"/>
              </a:rPr>
              <a:t>Make Your Values Visible</a:t>
            </a:r>
          </a:p>
          <a:p>
            <a:pPr algn="ctr"/>
            <a:r>
              <a:rPr lang="en-US" sz="6000" b="1" dirty="0">
                <a:solidFill>
                  <a:srgbClr val="FF0000"/>
                </a:solidFill>
                <a:latin typeface="Verdana" panose="020B0604030504040204" pitchFamily="34" charset="0"/>
                <a:ea typeface="Verdana" panose="020B0604030504040204" pitchFamily="34" charset="0"/>
              </a:rPr>
              <a:t>Internally &amp; Externally</a:t>
            </a:r>
          </a:p>
        </p:txBody>
      </p:sp>
      <p:pic>
        <p:nvPicPr>
          <p:cNvPr id="7" name="Picture 6">
            <a:extLst>
              <a:ext uri="{FF2B5EF4-FFF2-40B4-BE49-F238E27FC236}">
                <a16:creationId xmlns:a16="http://schemas.microsoft.com/office/drawing/2014/main" id="{CD8CF17A-6A60-4C29-A30F-06003A74C0D0}"/>
              </a:ext>
            </a:extLst>
          </p:cNvPr>
          <p:cNvPicPr>
            <a:picLocks noChangeAspect="1"/>
          </p:cNvPicPr>
          <p:nvPr/>
        </p:nvPicPr>
        <p:blipFill>
          <a:blip r:embed="rId2"/>
          <a:stretch>
            <a:fillRect/>
          </a:stretch>
        </p:blipFill>
        <p:spPr>
          <a:xfrm>
            <a:off x="3318386" y="2492479"/>
            <a:ext cx="8548935" cy="4059464"/>
          </a:xfrm>
          <a:prstGeom prst="rect">
            <a:avLst/>
          </a:prstGeom>
        </p:spPr>
      </p:pic>
      <p:sp>
        <p:nvSpPr>
          <p:cNvPr id="8" name="TextBox 7">
            <a:extLst>
              <a:ext uri="{FF2B5EF4-FFF2-40B4-BE49-F238E27FC236}">
                <a16:creationId xmlns:a16="http://schemas.microsoft.com/office/drawing/2014/main" id="{912A5A4B-970D-4524-BCFC-C6D292B3D282}"/>
              </a:ext>
            </a:extLst>
          </p:cNvPr>
          <p:cNvSpPr txBox="1"/>
          <p:nvPr/>
        </p:nvSpPr>
        <p:spPr>
          <a:xfrm>
            <a:off x="351182" y="3524865"/>
            <a:ext cx="2701734" cy="923330"/>
          </a:xfrm>
          <a:prstGeom prst="rect">
            <a:avLst/>
          </a:prstGeom>
          <a:solidFill>
            <a:schemeClr val="bg1"/>
          </a:solidFill>
        </p:spPr>
        <p:txBody>
          <a:bodyPr wrap="square" rtlCol="0">
            <a:spAutoFit/>
          </a:bodyPr>
          <a:lstStyle/>
          <a:p>
            <a:r>
              <a:rPr lang="en-US" sz="5400" b="1" dirty="0">
                <a:solidFill>
                  <a:srgbClr val="FF0000"/>
                </a:solidFill>
                <a:latin typeface="Verdana" panose="020B0604030504040204" pitchFamily="34" charset="0"/>
                <a:ea typeface="Verdana" panose="020B0604030504040204" pitchFamily="34" charset="0"/>
              </a:rPr>
              <a:t>Email</a:t>
            </a:r>
          </a:p>
        </p:txBody>
      </p:sp>
    </p:spTree>
    <p:extLst>
      <p:ext uri="{BB962C8B-B14F-4D97-AF65-F5344CB8AC3E}">
        <p14:creationId xmlns:p14="http://schemas.microsoft.com/office/powerpoint/2010/main" val="834593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0063830-D609-484E-B3C6-4CE097991FD9}"/>
              </a:ext>
            </a:extLst>
          </p:cNvPr>
          <p:cNvSpPr txBox="1"/>
          <p:nvPr/>
        </p:nvSpPr>
        <p:spPr>
          <a:xfrm>
            <a:off x="351183" y="228459"/>
            <a:ext cx="11516139" cy="1015663"/>
          </a:xfrm>
          <a:prstGeom prst="rect">
            <a:avLst/>
          </a:prstGeom>
          <a:solidFill>
            <a:schemeClr val="bg1"/>
          </a:solidFill>
        </p:spPr>
        <p:txBody>
          <a:bodyPr wrap="square" rtlCol="0">
            <a:spAutoFit/>
          </a:bodyPr>
          <a:lstStyle/>
          <a:p>
            <a:r>
              <a:rPr lang="en-US" sz="6000" b="1" dirty="0">
                <a:solidFill>
                  <a:srgbClr val="FF0000"/>
                </a:solidFill>
                <a:latin typeface="Verdana" panose="020B0604030504040204" pitchFamily="34" charset="0"/>
                <a:ea typeface="Verdana" panose="020B0604030504040204" pitchFamily="34" charset="0"/>
              </a:rPr>
              <a:t>Always Visible</a:t>
            </a:r>
          </a:p>
        </p:txBody>
      </p:sp>
      <p:pic>
        <p:nvPicPr>
          <p:cNvPr id="9" name="Picture 8">
            <a:extLst>
              <a:ext uri="{FF2B5EF4-FFF2-40B4-BE49-F238E27FC236}">
                <a16:creationId xmlns:a16="http://schemas.microsoft.com/office/drawing/2014/main" id="{65C81B37-9AA9-44DC-B867-DECF0BF41AE9}"/>
              </a:ext>
            </a:extLst>
          </p:cNvPr>
          <p:cNvPicPr>
            <a:picLocks noChangeAspect="1"/>
          </p:cNvPicPr>
          <p:nvPr/>
        </p:nvPicPr>
        <p:blipFill>
          <a:blip r:embed="rId2"/>
          <a:stretch>
            <a:fillRect/>
          </a:stretch>
        </p:blipFill>
        <p:spPr>
          <a:xfrm>
            <a:off x="362178" y="1496877"/>
            <a:ext cx="9667946" cy="5172113"/>
          </a:xfrm>
          <a:prstGeom prst="rect">
            <a:avLst/>
          </a:prstGeom>
        </p:spPr>
      </p:pic>
      <p:sp>
        <p:nvSpPr>
          <p:cNvPr id="8" name="TextBox 7">
            <a:extLst>
              <a:ext uri="{FF2B5EF4-FFF2-40B4-BE49-F238E27FC236}">
                <a16:creationId xmlns:a16="http://schemas.microsoft.com/office/drawing/2014/main" id="{912A5A4B-970D-4524-BCFC-C6D292B3D282}"/>
              </a:ext>
            </a:extLst>
          </p:cNvPr>
          <p:cNvSpPr txBox="1"/>
          <p:nvPr/>
        </p:nvSpPr>
        <p:spPr>
          <a:xfrm>
            <a:off x="8196806" y="4899458"/>
            <a:ext cx="3666636" cy="923330"/>
          </a:xfrm>
          <a:prstGeom prst="rect">
            <a:avLst/>
          </a:prstGeom>
          <a:solidFill>
            <a:schemeClr val="bg1"/>
          </a:solidFill>
        </p:spPr>
        <p:txBody>
          <a:bodyPr wrap="square" rtlCol="0">
            <a:spAutoFit/>
          </a:bodyPr>
          <a:lstStyle/>
          <a:p>
            <a:r>
              <a:rPr lang="en-US" sz="5400" b="1" dirty="0">
                <a:solidFill>
                  <a:srgbClr val="FF0000"/>
                </a:solidFill>
                <a:latin typeface="Verdana" panose="020B0604030504040204" pitchFamily="34" charset="0"/>
                <a:ea typeface="Verdana" panose="020B0604030504040204" pitchFamily="34" charset="0"/>
              </a:rPr>
              <a:t>Web Site</a:t>
            </a:r>
          </a:p>
        </p:txBody>
      </p:sp>
      <p:pic>
        <p:nvPicPr>
          <p:cNvPr id="3" name="Picture 2">
            <a:extLst>
              <a:ext uri="{FF2B5EF4-FFF2-40B4-BE49-F238E27FC236}">
                <a16:creationId xmlns:a16="http://schemas.microsoft.com/office/drawing/2014/main" id="{C6B6AF2C-C5F8-42DE-8BC7-46BEF60B7797}"/>
              </a:ext>
            </a:extLst>
          </p:cNvPr>
          <p:cNvPicPr>
            <a:picLocks noChangeAspect="1"/>
          </p:cNvPicPr>
          <p:nvPr/>
        </p:nvPicPr>
        <p:blipFill>
          <a:blip r:embed="rId3"/>
          <a:stretch>
            <a:fillRect/>
          </a:stretch>
        </p:blipFill>
        <p:spPr>
          <a:xfrm>
            <a:off x="3310513" y="4094532"/>
            <a:ext cx="3959699" cy="2574458"/>
          </a:xfrm>
          <a:prstGeom prst="rect">
            <a:avLst/>
          </a:prstGeom>
        </p:spPr>
      </p:pic>
    </p:spTree>
    <p:extLst>
      <p:ext uri="{BB962C8B-B14F-4D97-AF65-F5344CB8AC3E}">
        <p14:creationId xmlns:p14="http://schemas.microsoft.com/office/powerpoint/2010/main" val="3746507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31B4780-C4A8-4B40-8810-448E8267FA54}"/>
              </a:ext>
            </a:extLst>
          </p:cNvPr>
          <p:cNvSpPr>
            <a:spLocks noGrp="1"/>
          </p:cNvSpPr>
          <p:nvPr>
            <p:ph type="subTitle" idx="1"/>
          </p:nvPr>
        </p:nvSpPr>
        <p:spPr>
          <a:xfrm>
            <a:off x="6878129" y="205206"/>
            <a:ext cx="5009072" cy="1655762"/>
          </a:xfrm>
        </p:spPr>
        <p:txBody>
          <a:bodyPr>
            <a:normAutofit fontScale="92500"/>
          </a:bodyPr>
          <a:lstStyle/>
          <a:p>
            <a:r>
              <a:rPr lang="en-US" sz="3600" b="1" dirty="0">
                <a:solidFill>
                  <a:schemeClr val="bg1"/>
                </a:solidFill>
                <a:latin typeface="Verdana" panose="020B0604030504040204" pitchFamily="34" charset="0"/>
                <a:ea typeface="Verdana" panose="020B0604030504040204" pitchFamily="34" charset="0"/>
              </a:rPr>
              <a:t>Bob Custard</a:t>
            </a:r>
            <a:r>
              <a:rPr lang="en-US" b="1" dirty="0">
                <a:solidFill>
                  <a:schemeClr val="bg1"/>
                </a:solidFill>
                <a:latin typeface="Verdana" panose="020B0604030504040204" pitchFamily="34" charset="0"/>
                <a:ea typeface="Verdana" panose="020B0604030504040204" pitchFamily="34" charset="0"/>
              </a:rPr>
              <a:t>, RS, CP-FS</a:t>
            </a:r>
            <a:endParaRPr lang="en-US" sz="3600" b="1" dirty="0">
              <a:solidFill>
                <a:schemeClr val="bg1"/>
              </a:solidFill>
              <a:latin typeface="Verdana" panose="020B0604030504040204" pitchFamily="34" charset="0"/>
              <a:ea typeface="Verdana" panose="020B0604030504040204" pitchFamily="34" charset="0"/>
            </a:endParaRPr>
          </a:p>
          <a:p>
            <a:r>
              <a:rPr lang="en-US" b="1" dirty="0">
                <a:solidFill>
                  <a:schemeClr val="bg1"/>
                </a:solidFill>
                <a:latin typeface="Verdana" panose="020B0604030504040204" pitchFamily="34" charset="0"/>
                <a:ea typeface="Verdana" panose="020B0604030504040204" pitchFamily="34" charset="0"/>
              </a:rPr>
              <a:t>Environmental Health </a:t>
            </a:r>
          </a:p>
          <a:p>
            <a:r>
              <a:rPr lang="en-US" b="1" dirty="0">
                <a:solidFill>
                  <a:schemeClr val="bg1"/>
                </a:solidFill>
                <a:latin typeface="Verdana" panose="020B0604030504040204" pitchFamily="34" charset="0"/>
                <a:ea typeface="Verdana" panose="020B0604030504040204" pitchFamily="34" charset="0"/>
              </a:rPr>
              <a:t>Leadership Partners, LLC</a:t>
            </a:r>
          </a:p>
        </p:txBody>
      </p:sp>
      <p:sp>
        <p:nvSpPr>
          <p:cNvPr id="4" name="TextBox 3">
            <a:extLst>
              <a:ext uri="{FF2B5EF4-FFF2-40B4-BE49-F238E27FC236}">
                <a16:creationId xmlns:a16="http://schemas.microsoft.com/office/drawing/2014/main" id="{88293480-019C-4339-AD73-9F8294BD7D76}"/>
              </a:ext>
            </a:extLst>
          </p:cNvPr>
          <p:cNvSpPr txBox="1"/>
          <p:nvPr/>
        </p:nvSpPr>
        <p:spPr>
          <a:xfrm>
            <a:off x="7710514" y="1629959"/>
            <a:ext cx="3576061" cy="2533129"/>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00"/>
                </a:solidFill>
                <a:effectLst/>
                <a:uLnTx/>
                <a:uFillTx/>
                <a:latin typeface="Verdana" panose="020B0604030504040204" pitchFamily="34" charset="0"/>
                <a:ea typeface="+mn-ea"/>
                <a:cs typeface="+mn-cs"/>
              </a:rPr>
              <a:t>Highly-committed to:</a:t>
            </a:r>
            <a:endParaRPr kumimoji="0" lang="en-US" sz="18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endParaRPr>
          </a:p>
          <a:p>
            <a:pPr marL="742950" marR="0" lvl="1" indent="-285750" algn="l" defTabSz="914400" rtl="0" eaLnBrk="1" fontAlgn="auto" latinLnBrk="0" hangingPunct="1">
              <a:lnSpc>
                <a:spcPct val="150000"/>
              </a:lnSpc>
              <a:spcBef>
                <a:spcPts val="0"/>
              </a:spcBef>
              <a:spcAft>
                <a:spcPts val="0"/>
              </a:spcAft>
              <a:buClrTx/>
              <a:buSzTx/>
              <a:buFont typeface="Symbol" panose="05050102010706020507" pitchFamily="18" charset="2"/>
              <a:buChar char="¨"/>
              <a:tabLst/>
              <a:defRPr/>
            </a:pPr>
            <a:r>
              <a:rPr kumimoji="0" lang="en-US" sz="1800" b="1" i="0" u="none" strike="noStrike" kern="1200" cap="none" spc="0" normalizeH="0" baseline="0" noProof="0" dirty="0">
                <a:ln>
                  <a:noFill/>
                </a:ln>
                <a:solidFill>
                  <a:srgbClr val="FFFF00"/>
                </a:solidFill>
                <a:effectLst/>
                <a:uLnTx/>
                <a:uFillTx/>
                <a:latin typeface="Verdana" panose="020B0604030504040204" pitchFamily="34" charset="0"/>
                <a:ea typeface="+mn-ea"/>
                <a:cs typeface="+mn-cs"/>
              </a:rPr>
              <a:t>LEADERSHIP</a:t>
            </a:r>
          </a:p>
          <a:p>
            <a:pPr marL="742950" marR="0" lvl="1" indent="-285750" algn="l" defTabSz="914400" rtl="0" eaLnBrk="1" fontAlgn="auto" latinLnBrk="0" hangingPunct="1">
              <a:lnSpc>
                <a:spcPct val="150000"/>
              </a:lnSpc>
              <a:spcBef>
                <a:spcPts val="0"/>
              </a:spcBef>
              <a:spcAft>
                <a:spcPts val="0"/>
              </a:spcAft>
              <a:buClrTx/>
              <a:buSzTx/>
              <a:buFont typeface="Symbol" panose="05050102010706020507" pitchFamily="18" charset="2"/>
              <a:buChar char="¨"/>
              <a:tabLst/>
              <a:defRPr/>
            </a:pPr>
            <a:r>
              <a:rPr kumimoji="0" lang="en-US" sz="1800" b="1" i="0" u="none" strike="noStrike" kern="1200" cap="none" spc="0" normalizeH="0" baseline="0" noProof="0" dirty="0">
                <a:ln>
                  <a:noFill/>
                </a:ln>
                <a:solidFill>
                  <a:srgbClr val="FFFF00"/>
                </a:solidFill>
                <a:effectLst/>
                <a:uLnTx/>
                <a:uFillTx/>
                <a:latin typeface="Verdana" panose="020B0604030504040204" pitchFamily="34" charset="0"/>
                <a:ea typeface="+mn-ea"/>
                <a:cs typeface="+mn-cs"/>
              </a:rPr>
              <a:t>PROFESSIONALISM</a:t>
            </a:r>
          </a:p>
          <a:p>
            <a:pPr marL="742950" marR="0" lvl="1" indent="-285750" algn="l" defTabSz="914400" rtl="0" eaLnBrk="1" fontAlgn="auto" latinLnBrk="0" hangingPunct="1">
              <a:lnSpc>
                <a:spcPct val="150000"/>
              </a:lnSpc>
              <a:spcBef>
                <a:spcPts val="0"/>
              </a:spcBef>
              <a:spcAft>
                <a:spcPts val="0"/>
              </a:spcAft>
              <a:buClrTx/>
              <a:buSzTx/>
              <a:buFont typeface="Symbol" panose="05050102010706020507" pitchFamily="18" charset="2"/>
              <a:buChar char="¨"/>
              <a:tabLst/>
              <a:defRPr/>
            </a:pPr>
            <a:r>
              <a:rPr kumimoji="0" lang="en-US" sz="1800" b="1" i="0" u="none" strike="noStrike" kern="1200" cap="none" spc="0" normalizeH="0" baseline="0" noProof="0" dirty="0">
                <a:ln>
                  <a:noFill/>
                </a:ln>
                <a:solidFill>
                  <a:srgbClr val="FFFF00"/>
                </a:solidFill>
                <a:effectLst/>
                <a:uLnTx/>
                <a:uFillTx/>
                <a:latin typeface="Verdana" panose="020B0604030504040204" pitchFamily="34" charset="0"/>
                <a:ea typeface="+mn-ea"/>
                <a:cs typeface="+mn-cs"/>
              </a:rPr>
              <a:t>EXCELLENCE</a:t>
            </a:r>
          </a:p>
          <a:p>
            <a:pPr marL="742950" marR="0" lvl="1" indent="-285750" algn="l" defTabSz="914400" rtl="0" eaLnBrk="1" fontAlgn="auto" latinLnBrk="0" hangingPunct="1">
              <a:lnSpc>
                <a:spcPct val="150000"/>
              </a:lnSpc>
              <a:spcBef>
                <a:spcPts val="0"/>
              </a:spcBef>
              <a:spcAft>
                <a:spcPts val="0"/>
              </a:spcAft>
              <a:buClrTx/>
              <a:buSzTx/>
              <a:buFont typeface="Symbol" panose="05050102010706020507" pitchFamily="18" charset="2"/>
              <a:buChar char="¨"/>
              <a:tabLst/>
              <a:defRPr/>
            </a:pPr>
            <a:r>
              <a:rPr kumimoji="0" lang="en-US" sz="1800" b="1" i="0" u="none" strike="noStrike" kern="1200" cap="none" spc="0" normalizeH="0" baseline="0" noProof="0" dirty="0">
                <a:ln>
                  <a:noFill/>
                </a:ln>
                <a:solidFill>
                  <a:srgbClr val="FFFF00"/>
                </a:solidFill>
                <a:effectLst/>
                <a:uLnTx/>
                <a:uFillTx/>
                <a:latin typeface="Verdana" panose="020B0604030504040204" pitchFamily="34" charset="0"/>
                <a:ea typeface="+mn-ea"/>
                <a:cs typeface="+mn-cs"/>
              </a:rPr>
              <a:t>SERVICE</a:t>
            </a:r>
          </a:p>
          <a:p>
            <a:pPr marL="742950" marR="0" lvl="1" indent="-285750" algn="l" defTabSz="914400" rtl="0" eaLnBrk="1" fontAlgn="auto" latinLnBrk="0" hangingPunct="1">
              <a:lnSpc>
                <a:spcPct val="150000"/>
              </a:lnSpc>
              <a:spcBef>
                <a:spcPts val="0"/>
              </a:spcBef>
              <a:spcAft>
                <a:spcPts val="0"/>
              </a:spcAft>
              <a:buClrTx/>
              <a:buSzTx/>
              <a:buFont typeface="Symbol" panose="05050102010706020507" pitchFamily="18" charset="2"/>
              <a:buChar char="¨"/>
              <a:tabLst/>
              <a:defRPr/>
            </a:pPr>
            <a:r>
              <a:rPr kumimoji="0" lang="en-US" sz="1800" b="1" i="0" u="none" strike="noStrike" kern="1200" cap="none" spc="0" normalizeH="0" baseline="0" noProof="0" dirty="0">
                <a:ln>
                  <a:noFill/>
                </a:ln>
                <a:solidFill>
                  <a:srgbClr val="FFFF00"/>
                </a:solidFill>
                <a:effectLst/>
                <a:uLnTx/>
                <a:uFillTx/>
                <a:latin typeface="Verdana" panose="020B0604030504040204" pitchFamily="34" charset="0"/>
                <a:ea typeface="+mn-ea"/>
                <a:cs typeface="+mn-cs"/>
              </a:rPr>
              <a:t>EDUCATION </a:t>
            </a:r>
            <a:r>
              <a:rPr kumimoji="0" lang="en-US" sz="1800" b="1" i="0" u="none" strike="noStrike" kern="1200" cap="none" spc="0" normalizeH="0" baseline="0" noProof="0" dirty="0">
                <a:ln>
                  <a:noFill/>
                </a:ln>
                <a:solidFill>
                  <a:prstClr val="white"/>
                </a:solidFill>
                <a:effectLst/>
                <a:uLnTx/>
                <a:uFillTx/>
                <a:latin typeface="Verdana" panose="020B0604030504040204" pitchFamily="34" charset="0"/>
                <a:ea typeface="+mn-ea"/>
                <a:cs typeface="+mn-cs"/>
              </a:rPr>
              <a:t> </a:t>
            </a: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5" name="TextBox 4">
            <a:extLst>
              <a:ext uri="{FF2B5EF4-FFF2-40B4-BE49-F238E27FC236}">
                <a16:creationId xmlns:a16="http://schemas.microsoft.com/office/drawing/2014/main" id="{4D918CE3-03C5-4050-811C-EDD6BDBCC3EF}"/>
              </a:ext>
            </a:extLst>
          </p:cNvPr>
          <p:cNvSpPr txBox="1"/>
          <p:nvPr/>
        </p:nvSpPr>
        <p:spPr>
          <a:xfrm>
            <a:off x="7710514" y="4357773"/>
            <a:ext cx="3378038" cy="156966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Developing the next generation of Environmental Health leaders</a:t>
            </a:r>
          </a:p>
        </p:txBody>
      </p:sp>
      <p:sp>
        <p:nvSpPr>
          <p:cNvPr id="2" name="TextBox 1">
            <a:extLst>
              <a:ext uri="{FF2B5EF4-FFF2-40B4-BE49-F238E27FC236}">
                <a16:creationId xmlns:a16="http://schemas.microsoft.com/office/drawing/2014/main" id="{02AA6336-337E-42F8-BE6A-9B3E4D517343}"/>
              </a:ext>
            </a:extLst>
          </p:cNvPr>
          <p:cNvSpPr txBox="1"/>
          <p:nvPr/>
        </p:nvSpPr>
        <p:spPr>
          <a:xfrm>
            <a:off x="7113532" y="6122118"/>
            <a:ext cx="457200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BobCustard@comcast.net</a:t>
            </a:r>
          </a:p>
        </p:txBody>
      </p:sp>
      <p:pic>
        <p:nvPicPr>
          <p:cNvPr id="7" name="Picture 6" descr="A person with a beard and glasses&#10;&#10;Description automatically generated with medium confidence">
            <a:extLst>
              <a:ext uri="{FF2B5EF4-FFF2-40B4-BE49-F238E27FC236}">
                <a16:creationId xmlns:a16="http://schemas.microsoft.com/office/drawing/2014/main" id="{48AAB873-5ADF-4795-A4A5-915768498E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905425" y="565265"/>
            <a:ext cx="5660924" cy="6018518"/>
          </a:xfrm>
          <a:prstGeom prst="rect">
            <a:avLst/>
          </a:prstGeom>
        </p:spPr>
      </p:pic>
      <p:sp>
        <p:nvSpPr>
          <p:cNvPr id="8" name="TextBox 7">
            <a:extLst>
              <a:ext uri="{FF2B5EF4-FFF2-40B4-BE49-F238E27FC236}">
                <a16:creationId xmlns:a16="http://schemas.microsoft.com/office/drawing/2014/main" id="{EDEBE478-76D2-4CC1-9C45-2D277C9B063A}"/>
              </a:ext>
            </a:extLst>
          </p:cNvPr>
          <p:cNvSpPr txBox="1"/>
          <p:nvPr/>
        </p:nvSpPr>
        <p:spPr>
          <a:xfrm>
            <a:off x="304799" y="294968"/>
            <a:ext cx="2465760" cy="923330"/>
          </a:xfrm>
          <a:prstGeom prst="rect">
            <a:avLst/>
          </a:prstGeom>
          <a:solidFill>
            <a:schemeClr val="bg1"/>
          </a:solidFill>
        </p:spPr>
        <p:txBody>
          <a:bodyPr wrap="square" rtlCol="0">
            <a:spAutoFit/>
          </a:bodyPr>
          <a:lstStyle/>
          <a:p>
            <a:pPr algn="ctr"/>
            <a:r>
              <a:rPr lang="en-US" sz="5400" b="1" dirty="0">
                <a:solidFill>
                  <a:srgbClr val="FF0000"/>
                </a:solidFill>
                <a:latin typeface="Verdana" panose="020B0604030504040204" pitchFamily="34" charset="0"/>
                <a:ea typeface="Verdana" panose="020B0604030504040204" pitchFamily="34" charset="0"/>
              </a:rPr>
              <a:t>Zoom</a:t>
            </a:r>
          </a:p>
        </p:txBody>
      </p:sp>
    </p:spTree>
    <p:extLst>
      <p:ext uri="{BB962C8B-B14F-4D97-AF65-F5344CB8AC3E}">
        <p14:creationId xmlns:p14="http://schemas.microsoft.com/office/powerpoint/2010/main" val="1047232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0063830-D609-484E-B3C6-4CE097991FD9}"/>
              </a:ext>
            </a:extLst>
          </p:cNvPr>
          <p:cNvSpPr txBox="1"/>
          <p:nvPr/>
        </p:nvSpPr>
        <p:spPr>
          <a:xfrm>
            <a:off x="5498387" y="110836"/>
            <a:ext cx="6566602" cy="1015663"/>
          </a:xfrm>
          <a:prstGeom prst="rect">
            <a:avLst/>
          </a:prstGeom>
          <a:solidFill>
            <a:schemeClr val="bg1"/>
          </a:solidFill>
        </p:spPr>
        <p:txBody>
          <a:bodyPr wrap="square" rtlCol="0">
            <a:spAutoFit/>
          </a:bodyPr>
          <a:lstStyle/>
          <a:p>
            <a:pPr algn="ctr"/>
            <a:r>
              <a:rPr lang="en-US" sz="6000" b="1" dirty="0">
                <a:solidFill>
                  <a:srgbClr val="FF0000"/>
                </a:solidFill>
                <a:latin typeface="Verdana" panose="020B0604030504040204" pitchFamily="34" charset="0"/>
                <a:ea typeface="Verdana" panose="020B0604030504040204" pitchFamily="34" charset="0"/>
              </a:rPr>
              <a:t>Always Visible</a:t>
            </a:r>
          </a:p>
        </p:txBody>
      </p:sp>
      <p:sp>
        <p:nvSpPr>
          <p:cNvPr id="8" name="TextBox 7">
            <a:extLst>
              <a:ext uri="{FF2B5EF4-FFF2-40B4-BE49-F238E27FC236}">
                <a16:creationId xmlns:a16="http://schemas.microsoft.com/office/drawing/2014/main" id="{912A5A4B-970D-4524-BCFC-C6D292B3D282}"/>
              </a:ext>
            </a:extLst>
          </p:cNvPr>
          <p:cNvSpPr txBox="1"/>
          <p:nvPr/>
        </p:nvSpPr>
        <p:spPr>
          <a:xfrm>
            <a:off x="7123284" y="3240578"/>
            <a:ext cx="3144186" cy="923330"/>
          </a:xfrm>
          <a:prstGeom prst="rect">
            <a:avLst/>
          </a:prstGeom>
          <a:solidFill>
            <a:schemeClr val="bg1"/>
          </a:solidFill>
        </p:spPr>
        <p:txBody>
          <a:bodyPr wrap="square" rtlCol="0">
            <a:spAutoFit/>
          </a:bodyPr>
          <a:lstStyle/>
          <a:p>
            <a:r>
              <a:rPr lang="en-US" sz="5400" b="1" dirty="0">
                <a:solidFill>
                  <a:srgbClr val="FF0000"/>
                </a:solidFill>
                <a:latin typeface="Verdana" panose="020B0604030504040204" pitchFamily="34" charset="0"/>
                <a:ea typeface="Verdana" panose="020B0604030504040204" pitchFamily="34" charset="0"/>
              </a:rPr>
              <a:t>Posters</a:t>
            </a:r>
          </a:p>
        </p:txBody>
      </p:sp>
      <p:pic>
        <p:nvPicPr>
          <p:cNvPr id="3" name="Picture 2">
            <a:extLst>
              <a:ext uri="{FF2B5EF4-FFF2-40B4-BE49-F238E27FC236}">
                <a16:creationId xmlns:a16="http://schemas.microsoft.com/office/drawing/2014/main" id="{5507CDED-20E0-4CE4-B928-2D4B867E4FAD}"/>
              </a:ext>
            </a:extLst>
          </p:cNvPr>
          <p:cNvPicPr>
            <a:picLocks noChangeAspect="1"/>
          </p:cNvPicPr>
          <p:nvPr/>
        </p:nvPicPr>
        <p:blipFill>
          <a:blip r:embed="rId2"/>
          <a:stretch>
            <a:fillRect/>
          </a:stretch>
        </p:blipFill>
        <p:spPr>
          <a:xfrm>
            <a:off x="127011" y="110836"/>
            <a:ext cx="5257661" cy="6618338"/>
          </a:xfrm>
          <a:prstGeom prst="rect">
            <a:avLst/>
          </a:prstGeom>
        </p:spPr>
      </p:pic>
    </p:spTree>
    <p:extLst>
      <p:ext uri="{BB962C8B-B14F-4D97-AF65-F5344CB8AC3E}">
        <p14:creationId xmlns:p14="http://schemas.microsoft.com/office/powerpoint/2010/main" val="6258791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2875</TotalTime>
  <Words>1188</Words>
  <Application>Microsoft Office PowerPoint</Application>
  <PresentationFormat>Widescreen</PresentationFormat>
  <Paragraphs>175</Paragraphs>
  <Slides>31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31</vt:i4>
      </vt:variant>
    </vt:vector>
  </HeadingPairs>
  <TitlesOfParts>
    <vt:vector size="38" baseType="lpstr">
      <vt:lpstr>Arial</vt:lpstr>
      <vt:lpstr>Calibri</vt:lpstr>
      <vt:lpstr>Calibri Light</vt:lpstr>
      <vt:lpstr>Symbol</vt:lpstr>
      <vt:lpstr>Verdana</vt:lpstr>
      <vt:lpstr>Office Theme</vt:lpstr>
      <vt:lpstr>2_Office Theme</vt:lpstr>
      <vt:lpstr>Moving Towards a  Values-Driven Practice of  Environmental Health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Speaker 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Moving Towards a Values-Driven Practice of  Environmental Health</dc:title>
  <dc:creator>Bob Custard</dc:creator>
  <cp:lastModifiedBy>Bob Custard</cp:lastModifiedBy>
  <cp:revision>1</cp:revision>
  <dcterms:created xsi:type="dcterms:W3CDTF">2021-08-26T15:33:42Z</dcterms:created>
  <dcterms:modified xsi:type="dcterms:W3CDTF">2022-04-25T20:30:36Z</dcterms:modified>
</cp:coreProperties>
</file>